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0" r:id="rId4"/>
    <p:sldMasterId id="2147483681" r:id="rId5"/>
  </p:sldMasterIdLst>
  <p:notesMasterIdLst>
    <p:notesMasterId r:id="rId38"/>
  </p:notesMasterIdLst>
  <p:sldIdLst>
    <p:sldId id="256" r:id="rId6"/>
    <p:sldId id="262" r:id="rId7"/>
    <p:sldId id="257" r:id="rId8"/>
    <p:sldId id="325" r:id="rId9"/>
    <p:sldId id="258" r:id="rId10"/>
    <p:sldId id="326" r:id="rId11"/>
    <p:sldId id="259" r:id="rId12"/>
    <p:sldId id="260" r:id="rId13"/>
    <p:sldId id="263" r:id="rId14"/>
    <p:sldId id="261" r:id="rId15"/>
    <p:sldId id="269" r:id="rId16"/>
    <p:sldId id="270" r:id="rId17"/>
    <p:sldId id="271" r:id="rId18"/>
    <p:sldId id="272" r:id="rId19"/>
    <p:sldId id="327" r:id="rId20"/>
    <p:sldId id="273" r:id="rId21"/>
    <p:sldId id="274" r:id="rId22"/>
    <p:sldId id="275" r:id="rId23"/>
    <p:sldId id="276" r:id="rId24"/>
    <p:sldId id="288" r:id="rId25"/>
    <p:sldId id="277" r:id="rId26"/>
    <p:sldId id="278" r:id="rId27"/>
    <p:sldId id="280" r:id="rId28"/>
    <p:sldId id="328" r:id="rId29"/>
    <p:sldId id="281" r:id="rId30"/>
    <p:sldId id="282" r:id="rId31"/>
    <p:sldId id="279" r:id="rId32"/>
    <p:sldId id="284" r:id="rId33"/>
    <p:sldId id="285" r:id="rId34"/>
    <p:sldId id="286" r:id="rId35"/>
    <p:sldId id="287" r:id="rId36"/>
    <p:sldId id="289"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48" y="-114"/>
      </p:cViewPr>
      <p:guideLst>
        <p:guide orient="horz" pos="2149"/>
        <p:guide pos="290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KSO_CT2"/>
          <p:cNvSpPr>
            <a:spLocks noGrp="1"/>
          </p:cNvSpPr>
          <p:nvPr>
            <p:ph type="subTitle" idx="1" hasCustomPrompt="1"/>
          </p:nvPr>
        </p:nvSpPr>
        <p:spPr>
          <a:xfrm>
            <a:off x="205200" y="2722180"/>
            <a:ext cx="5475600" cy="467211"/>
          </a:xfrm>
          <a:noFill/>
        </p:spPr>
        <p:txBody>
          <a:bodyPr>
            <a:normAutofit/>
          </a:bodyPr>
          <a:lstStyle>
            <a:lvl1pPr marL="0" indent="0" algn="ctr">
              <a:buNone/>
              <a:defRPr sz="1800" baseline="0">
                <a:solidFill>
                  <a:schemeClr val="tx1">
                    <a:lumMod val="65000"/>
                    <a:lumOff val="35000"/>
                  </a:schemeClr>
                </a:solidFill>
                <a:effectLst/>
                <a:latin typeface="Arial" panose="020B0604020202020204" pitchFamily="34" charset="0"/>
                <a:ea typeface="黑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205200" y="1743075"/>
            <a:ext cx="5475600" cy="864456"/>
          </a:xfrm>
        </p:spPr>
        <p:txBody>
          <a:bodyPr>
            <a:normAutofit/>
          </a:bodyPr>
          <a:lstStyle>
            <a:lvl1pPr algn="ctr">
              <a:defRPr sz="2800" baseline="0">
                <a:ln w="3175">
                  <a:noFill/>
                </a:ln>
                <a:solidFill>
                  <a:schemeClr val="accent1"/>
                </a:solidFill>
                <a:effectLst/>
                <a:latin typeface="Arial" panose="020B0604020202020204" pitchFamily="34" charset="0"/>
                <a:ea typeface="黑体" panose="02010609060101010101" pitchFamily="49" charset="-122"/>
              </a:defRPr>
            </a:lvl1pPr>
          </a:lstStyle>
          <a:p>
            <a:r>
              <a:rPr lang="zh-CN" altLang="en-US" dirty="0" smtClean="0"/>
              <a:t>单击此处添加您的标题文字</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7" name="页脚占位符 6"/>
          <p:cNvSpPr>
            <a:spLocks noGrp="1"/>
          </p:cNvSpPr>
          <p:nvPr>
            <p:ph type="ftr" sz="quarter" idx="11"/>
          </p:nvPr>
        </p:nvSpPr>
        <p:spPr/>
        <p:txBody>
          <a:bodyPr/>
          <a:lstStyle/>
          <a:p>
            <a:endParaRPr lang="zh-CN" altLang="en-US"/>
          </a:p>
        </p:txBody>
      </p:sp>
      <p:sp>
        <p:nvSpPr>
          <p:cNvPr id="8" name="灯片编号占位符 7"/>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KSO_CT2"/>
          <p:cNvSpPr>
            <a:spLocks noGrp="1"/>
          </p:cNvSpPr>
          <p:nvPr>
            <p:ph type="subTitle" idx="1" hasCustomPrompt="1"/>
          </p:nvPr>
        </p:nvSpPr>
        <p:spPr>
          <a:xfrm>
            <a:off x="205200" y="2722180"/>
            <a:ext cx="5475600" cy="467211"/>
          </a:xfrm>
          <a:noFill/>
        </p:spPr>
        <p:txBody>
          <a:bodyPr>
            <a:normAutofit/>
          </a:bodyPr>
          <a:lstStyle>
            <a:lvl1pPr marL="0" indent="0" algn="ctr">
              <a:buNone/>
              <a:defRPr sz="1800" baseline="0">
                <a:solidFill>
                  <a:schemeClr val="tx1">
                    <a:lumMod val="65000"/>
                    <a:lumOff val="35000"/>
                  </a:schemeClr>
                </a:solidFill>
                <a:effectLst/>
                <a:latin typeface="Arial" panose="020B0604020202020204" pitchFamily="34" charset="0"/>
                <a:ea typeface="黑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205200" y="1743075"/>
            <a:ext cx="5475600" cy="864456"/>
          </a:xfrm>
        </p:spPr>
        <p:txBody>
          <a:bodyPr>
            <a:normAutofit/>
          </a:bodyPr>
          <a:lstStyle>
            <a:lvl1pPr algn="ctr">
              <a:defRPr sz="2800" baseline="0">
                <a:ln w="3175">
                  <a:noFill/>
                </a:ln>
                <a:solidFill>
                  <a:schemeClr val="accent1"/>
                </a:solidFill>
                <a:effectLst/>
                <a:latin typeface="Arial" panose="020B0604020202020204" pitchFamily="34" charset="0"/>
                <a:ea typeface="黑体" panose="02010609060101010101" pitchFamily="49" charset="-122"/>
              </a:defRPr>
            </a:lvl1pPr>
          </a:lstStyle>
          <a:p>
            <a:r>
              <a:rPr lang="zh-CN" altLang="en-US" dirty="0" smtClean="0"/>
              <a:t>单击此处添加您的标题文字</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idx="1"/>
          </p:nvPr>
        </p:nvSpPr>
        <p:spPr>
          <a:xfrm>
            <a:off x="1112400" y="2217600"/>
            <a:ext cx="7002000" cy="2077200"/>
          </a:xfrm>
        </p:spPr>
        <p:txBody>
          <a:bodyPr anchor="ctr" anchorCtr="0">
            <a:normAutofit/>
          </a:bodyPr>
          <a:lstStyle>
            <a:lvl1pPr marL="0" indent="0">
              <a:buFontTx/>
              <a:buNone/>
              <a:defRPr sz="2400">
                <a:solidFill>
                  <a:schemeClr val="tx1">
                    <a:lumMod val="50000"/>
                  </a:schemeClr>
                </a:solidFill>
              </a:defRPr>
            </a:lvl1pPr>
            <a:lvl2pPr marL="630555" indent="-285750">
              <a:buFont typeface="Arial" panose="020B0604020202020204" pitchFamily="34" charset="0"/>
              <a:buChar char="•"/>
              <a:tabLst>
                <a:tab pos="629920" algn="l"/>
                <a:tab pos="715645" algn="l"/>
              </a:tabLst>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a:off x="2019300" y="3052763"/>
            <a:ext cx="5105400" cy="60483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zh-CN" altLang="en-US" sz="2000" b="1" dirty="0">
              <a:solidFill>
                <a:srgbClr val="FFFFFF"/>
              </a:solidFill>
            </a:endParaRPr>
          </a:p>
        </p:txBody>
      </p:sp>
      <p:sp>
        <p:nvSpPr>
          <p:cNvPr id="8" name="矩形 7"/>
          <p:cNvSpPr/>
          <p:nvPr/>
        </p:nvSpPr>
        <p:spPr>
          <a:xfrm>
            <a:off x="0" y="320146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9" name="矩形 8"/>
          <p:cNvSpPr/>
          <p:nvPr/>
        </p:nvSpPr>
        <p:spPr>
          <a:xfrm>
            <a:off x="6867525" y="320040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2" name="KSO_ST1"/>
          <p:cNvSpPr>
            <a:spLocks noGrp="1"/>
          </p:cNvSpPr>
          <p:nvPr>
            <p:ph type="title" hasCustomPrompt="1"/>
          </p:nvPr>
        </p:nvSpPr>
        <p:spPr>
          <a:xfrm>
            <a:off x="2019300" y="3052763"/>
            <a:ext cx="5105400" cy="604837"/>
          </a:xfrm>
        </p:spPr>
        <p:txBody>
          <a:bodyPr anchor="ctr" anchorCtr="0">
            <a:normAutofit/>
          </a:bodyPr>
          <a:lstStyle>
            <a:lvl1pPr algn="ctr">
              <a:defRPr sz="2000">
                <a:solidFill>
                  <a:schemeClr val="bg1"/>
                </a:solidFill>
                <a:effectLst/>
              </a:defRPr>
            </a:lvl1pPr>
          </a:lstStyle>
          <a:p>
            <a:r>
              <a:rPr lang="zh-CN" altLang="en-US" dirty="0" smtClean="0"/>
              <a:t>此处添加您的标题</a:t>
            </a:r>
            <a:endParaRPr lang="en-US" dirty="0"/>
          </a:p>
        </p:txBody>
      </p:sp>
      <p:sp>
        <p:nvSpPr>
          <p:cNvPr id="10" name="任意多边形 9"/>
          <p:cNvSpPr/>
          <p:nvPr/>
        </p:nvSpPr>
        <p:spPr>
          <a:xfrm>
            <a:off x="2019300" y="305382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11" name="任意多边形 10"/>
          <p:cNvSpPr/>
          <p:nvPr/>
        </p:nvSpPr>
        <p:spPr>
          <a:xfrm flipH="1">
            <a:off x="6867525" y="305276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sz="half" idx="1"/>
          </p:nvPr>
        </p:nvSpPr>
        <p:spPr>
          <a:xfrm>
            <a:off x="1112400" y="19167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KSO_BC2"/>
          <p:cNvSpPr>
            <a:spLocks noGrp="1"/>
          </p:cNvSpPr>
          <p:nvPr>
            <p:ph sz="half" idx="2"/>
          </p:nvPr>
        </p:nvSpPr>
        <p:spPr>
          <a:xfrm>
            <a:off x="1112400" y="38931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24576" y="232842"/>
            <a:ext cx="7886699"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131435"/>
            <a:ext cx="3868340"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824576" y="1955347"/>
            <a:ext cx="3868340"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Text Placeholder 4"/>
          <p:cNvSpPr>
            <a:spLocks noGrp="1"/>
          </p:cNvSpPr>
          <p:nvPr>
            <p:ph type="body" sz="quarter" idx="3"/>
          </p:nvPr>
        </p:nvSpPr>
        <p:spPr>
          <a:xfrm>
            <a:off x="4823884" y="1131435"/>
            <a:ext cx="3887391"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1955347"/>
            <a:ext cx="3887391"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7" name="日期占位符 6"/>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1778400" y="2322000"/>
            <a:ext cx="5659200" cy="1198800"/>
          </a:xfrm>
        </p:spPr>
        <p:txBody>
          <a:bodyPr anchor="t" anchorCtr="0">
            <a:normAutofit/>
          </a:bodyPr>
          <a:lstStyle>
            <a:lvl1pPr algn="ctr">
              <a:defRPr sz="7200" b="0">
                <a:solidFill>
                  <a:schemeClr val="accent1"/>
                </a:solidFill>
              </a:defRPr>
            </a:lvl1pPr>
          </a:lstStyle>
          <a:p>
            <a:r>
              <a:rPr lang="zh-CN" altLang="en-US" dirty="0" smtClean="0"/>
              <a:t>编辑标题</a:t>
            </a:r>
            <a:endParaRPr lang="en-US" dirty="0"/>
          </a:p>
        </p:txBody>
      </p:sp>
      <p:sp>
        <p:nvSpPr>
          <p:cNvPr id="6" name="圆角矩形 5"/>
          <p:cNvSpPr/>
          <p:nvPr/>
        </p:nvSpPr>
        <p:spPr>
          <a:xfrm>
            <a:off x="2298700" y="3436044"/>
            <a:ext cx="4572000" cy="369332"/>
          </a:xfrm>
          <a:prstGeom prst="roundRect">
            <a:avLst>
              <a:gd name="adj" fmla="val 50000"/>
            </a:avLst>
          </a:prstGeom>
          <a:solidFill>
            <a:schemeClr val="accent1">
              <a:lumMod val="7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2500" lnSpcReduction="20000"/>
          </a:bodyPr>
          <a:lstStyle/>
          <a:p>
            <a:pPr algn="ctr"/>
            <a:endParaRPr lang="en-US" altLang="zh-CN" sz="2000" dirty="0">
              <a:solidFill>
                <a:schemeClr val="accent2"/>
              </a:solidFill>
              <a:latin typeface="Arial" panose="020B0604020202020204" pitchFamily="34" charset="0"/>
              <a:ea typeface="黑体" panose="02010609060101010101" pitchFamily="49" charset="-122"/>
              <a:cs typeface="Arial" panose="020B0604020202020204" pitchFamily="34" charset="0"/>
            </a:endParaRPr>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KSO_BT1"/>
          <p:cNvSpPr>
            <a:spLocks noGrp="1"/>
          </p:cNvSpPr>
          <p:nvPr>
            <p:ph type="title"/>
          </p:nvPr>
        </p:nvSpPr>
        <p:spPr>
          <a:xfrm>
            <a:off x="741600" y="262800"/>
            <a:ext cx="7668000" cy="802800"/>
          </a:xfrm>
        </p:spPr>
        <p:txBody>
          <a:bodyPr anchor="ctr" anchorCtr="0">
            <a:normAutofit/>
          </a:bodyPr>
          <a:lstStyle>
            <a:lvl1pPr algn="ctr">
              <a:defRPr sz="32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2869200" y="1310400"/>
            <a:ext cx="3322800" cy="3153600"/>
          </a:xfrm>
        </p:spPr>
        <p:txBody>
          <a:bodyPr anchor="ctr" anchorCtr="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en-US" dirty="0"/>
          </a:p>
        </p:txBody>
      </p:sp>
      <p:sp>
        <p:nvSpPr>
          <p:cNvPr id="4" name="KSO_BC2"/>
          <p:cNvSpPr>
            <a:spLocks noGrp="1"/>
          </p:cNvSpPr>
          <p:nvPr>
            <p:ph type="body" sz="half" idx="2"/>
          </p:nvPr>
        </p:nvSpPr>
        <p:spPr>
          <a:xfrm>
            <a:off x="1368000" y="4759200"/>
            <a:ext cx="6645600" cy="1562400"/>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171261" y="561073"/>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128175" y="561073"/>
            <a:ext cx="5949952" cy="5811838"/>
          </a:xfrm>
        </p:spPr>
        <p:txBody>
          <a:bodyPr vert="eaVert"/>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idx="1"/>
          </p:nvPr>
        </p:nvSpPr>
        <p:spPr>
          <a:xfrm>
            <a:off x="1112400" y="2217600"/>
            <a:ext cx="7002000" cy="2077200"/>
          </a:xfrm>
        </p:spPr>
        <p:txBody>
          <a:bodyPr anchor="ctr" anchorCtr="0">
            <a:normAutofit/>
          </a:bodyPr>
          <a:lstStyle>
            <a:lvl1pPr marL="0" indent="0">
              <a:buFontTx/>
              <a:buNone/>
              <a:defRPr sz="2400">
                <a:solidFill>
                  <a:schemeClr val="tx1">
                    <a:lumMod val="50000"/>
                  </a:schemeClr>
                </a:solidFill>
              </a:defRPr>
            </a:lvl1pPr>
            <a:lvl2pPr marL="630555" indent="-285750">
              <a:buFont typeface="Arial" panose="020B0604020202020204" pitchFamily="34" charset="0"/>
              <a:buChar char="•"/>
              <a:tabLst>
                <a:tab pos="629920" algn="l"/>
                <a:tab pos="715645" algn="l"/>
              </a:tabLst>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7" name="页脚占位符 6"/>
          <p:cNvSpPr>
            <a:spLocks noGrp="1"/>
          </p:cNvSpPr>
          <p:nvPr>
            <p:ph type="ftr" sz="quarter" idx="11"/>
          </p:nvPr>
        </p:nvSpPr>
        <p:spPr/>
        <p:txBody>
          <a:bodyPr/>
          <a:lstStyle/>
          <a:p>
            <a:endParaRPr lang="zh-CN" altLang="en-US"/>
          </a:p>
        </p:txBody>
      </p:sp>
      <p:sp>
        <p:nvSpPr>
          <p:cNvPr id="8" name="灯片编号占位符 7"/>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KSO_CT2"/>
          <p:cNvSpPr>
            <a:spLocks noGrp="1"/>
          </p:cNvSpPr>
          <p:nvPr>
            <p:ph type="subTitle" idx="1" hasCustomPrompt="1"/>
          </p:nvPr>
        </p:nvSpPr>
        <p:spPr>
          <a:xfrm>
            <a:off x="205200" y="2722180"/>
            <a:ext cx="5475600" cy="467211"/>
          </a:xfrm>
          <a:noFill/>
        </p:spPr>
        <p:txBody>
          <a:bodyPr>
            <a:normAutofit/>
          </a:bodyPr>
          <a:lstStyle>
            <a:lvl1pPr marL="0" indent="0" algn="ctr">
              <a:buNone/>
              <a:defRPr sz="1800" baseline="0">
                <a:solidFill>
                  <a:schemeClr val="tx1">
                    <a:lumMod val="65000"/>
                    <a:lumOff val="35000"/>
                  </a:schemeClr>
                </a:solidFill>
                <a:effectLst/>
                <a:latin typeface="Arial" panose="020B0604020202020204" pitchFamily="34" charset="0"/>
                <a:ea typeface="黑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205200" y="1743075"/>
            <a:ext cx="5475600" cy="864456"/>
          </a:xfrm>
        </p:spPr>
        <p:txBody>
          <a:bodyPr>
            <a:normAutofit/>
          </a:bodyPr>
          <a:lstStyle>
            <a:lvl1pPr algn="ctr">
              <a:defRPr sz="2800" baseline="0">
                <a:ln w="3175">
                  <a:noFill/>
                </a:ln>
                <a:solidFill>
                  <a:schemeClr val="accent1"/>
                </a:solidFill>
                <a:effectLst/>
                <a:latin typeface="Arial" panose="020B0604020202020204" pitchFamily="34" charset="0"/>
                <a:ea typeface="黑体" panose="02010609060101010101" pitchFamily="49" charset="-122"/>
              </a:defRPr>
            </a:lvl1pPr>
          </a:lstStyle>
          <a:p>
            <a:r>
              <a:rPr lang="zh-CN" altLang="en-US" dirty="0" smtClean="0"/>
              <a:t>单击此处添加您的标题文字</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idx="1"/>
          </p:nvPr>
        </p:nvSpPr>
        <p:spPr>
          <a:xfrm>
            <a:off x="1112400" y="2217600"/>
            <a:ext cx="7002000" cy="2077200"/>
          </a:xfrm>
        </p:spPr>
        <p:txBody>
          <a:bodyPr anchor="ctr" anchorCtr="0">
            <a:normAutofit/>
          </a:bodyPr>
          <a:lstStyle>
            <a:lvl1pPr marL="0" indent="0">
              <a:buFontTx/>
              <a:buNone/>
              <a:defRPr sz="2400">
                <a:solidFill>
                  <a:schemeClr val="tx1">
                    <a:lumMod val="50000"/>
                  </a:schemeClr>
                </a:solidFill>
              </a:defRPr>
            </a:lvl1pPr>
            <a:lvl2pPr marL="630555" indent="-285750">
              <a:buFont typeface="Arial" panose="020B0604020202020204" pitchFamily="34" charset="0"/>
              <a:buChar char="•"/>
              <a:tabLst>
                <a:tab pos="629920" algn="l"/>
                <a:tab pos="715645" algn="l"/>
              </a:tabLst>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a:off x="2019300" y="3052763"/>
            <a:ext cx="5105400" cy="60483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zh-CN" altLang="en-US" sz="2000" b="1" dirty="0">
              <a:solidFill>
                <a:srgbClr val="FFFFFF"/>
              </a:solidFill>
            </a:endParaRPr>
          </a:p>
        </p:txBody>
      </p:sp>
      <p:sp>
        <p:nvSpPr>
          <p:cNvPr id="8" name="矩形 7"/>
          <p:cNvSpPr/>
          <p:nvPr/>
        </p:nvSpPr>
        <p:spPr>
          <a:xfrm>
            <a:off x="0" y="320146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9" name="矩形 8"/>
          <p:cNvSpPr/>
          <p:nvPr/>
        </p:nvSpPr>
        <p:spPr>
          <a:xfrm>
            <a:off x="6867525" y="320040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2" name="KSO_ST1"/>
          <p:cNvSpPr>
            <a:spLocks noGrp="1"/>
          </p:cNvSpPr>
          <p:nvPr>
            <p:ph type="title" hasCustomPrompt="1"/>
          </p:nvPr>
        </p:nvSpPr>
        <p:spPr>
          <a:xfrm>
            <a:off x="2019300" y="3052763"/>
            <a:ext cx="5105400" cy="604837"/>
          </a:xfrm>
        </p:spPr>
        <p:txBody>
          <a:bodyPr anchor="ctr" anchorCtr="0">
            <a:normAutofit/>
          </a:bodyPr>
          <a:lstStyle>
            <a:lvl1pPr algn="ctr">
              <a:defRPr sz="2000">
                <a:solidFill>
                  <a:schemeClr val="bg1"/>
                </a:solidFill>
                <a:effectLst/>
              </a:defRPr>
            </a:lvl1pPr>
          </a:lstStyle>
          <a:p>
            <a:r>
              <a:rPr lang="zh-CN" altLang="en-US" dirty="0" smtClean="0"/>
              <a:t>此处添加您的标题</a:t>
            </a:r>
            <a:endParaRPr lang="en-US" dirty="0"/>
          </a:p>
        </p:txBody>
      </p:sp>
      <p:sp>
        <p:nvSpPr>
          <p:cNvPr id="10" name="任意多边形 9"/>
          <p:cNvSpPr/>
          <p:nvPr/>
        </p:nvSpPr>
        <p:spPr>
          <a:xfrm>
            <a:off x="2019300" y="305382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11" name="任意多边形 10"/>
          <p:cNvSpPr/>
          <p:nvPr/>
        </p:nvSpPr>
        <p:spPr>
          <a:xfrm flipH="1">
            <a:off x="6867525" y="305276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sz="half" idx="1"/>
          </p:nvPr>
        </p:nvSpPr>
        <p:spPr>
          <a:xfrm>
            <a:off x="1112400" y="19167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KSO_BC2"/>
          <p:cNvSpPr>
            <a:spLocks noGrp="1"/>
          </p:cNvSpPr>
          <p:nvPr>
            <p:ph sz="half" idx="2"/>
          </p:nvPr>
        </p:nvSpPr>
        <p:spPr>
          <a:xfrm>
            <a:off x="1112400" y="38931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24576" y="232842"/>
            <a:ext cx="7886699"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131435"/>
            <a:ext cx="3868340"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824576" y="1955347"/>
            <a:ext cx="3868340"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Text Placeholder 4"/>
          <p:cNvSpPr>
            <a:spLocks noGrp="1"/>
          </p:cNvSpPr>
          <p:nvPr>
            <p:ph type="body" sz="quarter" idx="3"/>
          </p:nvPr>
        </p:nvSpPr>
        <p:spPr>
          <a:xfrm>
            <a:off x="4823884" y="1131435"/>
            <a:ext cx="3887391"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1955347"/>
            <a:ext cx="3887391"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7" name="日期占位符 6"/>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1778400" y="2322000"/>
            <a:ext cx="5659200" cy="1198800"/>
          </a:xfrm>
        </p:spPr>
        <p:txBody>
          <a:bodyPr anchor="t" anchorCtr="0">
            <a:normAutofit/>
          </a:bodyPr>
          <a:lstStyle>
            <a:lvl1pPr algn="ctr">
              <a:defRPr sz="7200" b="0">
                <a:solidFill>
                  <a:schemeClr val="accent1"/>
                </a:solidFill>
              </a:defRPr>
            </a:lvl1pPr>
          </a:lstStyle>
          <a:p>
            <a:r>
              <a:rPr lang="zh-CN" altLang="en-US" dirty="0" smtClean="0"/>
              <a:t>编辑标题</a:t>
            </a:r>
            <a:endParaRPr lang="en-US" dirty="0"/>
          </a:p>
        </p:txBody>
      </p:sp>
      <p:sp>
        <p:nvSpPr>
          <p:cNvPr id="6" name="圆角矩形 5"/>
          <p:cNvSpPr/>
          <p:nvPr/>
        </p:nvSpPr>
        <p:spPr>
          <a:xfrm>
            <a:off x="2298700" y="3436044"/>
            <a:ext cx="4572000" cy="369332"/>
          </a:xfrm>
          <a:prstGeom prst="roundRect">
            <a:avLst>
              <a:gd name="adj" fmla="val 50000"/>
            </a:avLst>
          </a:prstGeom>
          <a:solidFill>
            <a:schemeClr val="accent1">
              <a:lumMod val="7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2500" lnSpcReduction="20000"/>
          </a:bodyPr>
          <a:lstStyle/>
          <a:p>
            <a:pPr algn="ctr"/>
            <a:endParaRPr lang="en-US" altLang="zh-CN" sz="2000" dirty="0">
              <a:solidFill>
                <a:schemeClr val="accent2"/>
              </a:solidFill>
              <a:latin typeface="Arial" panose="020B0604020202020204" pitchFamily="34" charset="0"/>
              <a:ea typeface="黑体" panose="02010609060101010101" pitchFamily="49" charset="-122"/>
              <a:cs typeface="Arial" panose="020B0604020202020204" pitchFamily="34" charset="0"/>
            </a:endParaRPr>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KSO_BT1"/>
          <p:cNvSpPr>
            <a:spLocks noGrp="1"/>
          </p:cNvSpPr>
          <p:nvPr>
            <p:ph type="title"/>
          </p:nvPr>
        </p:nvSpPr>
        <p:spPr>
          <a:xfrm>
            <a:off x="741600" y="262800"/>
            <a:ext cx="7668000" cy="802800"/>
          </a:xfrm>
        </p:spPr>
        <p:txBody>
          <a:bodyPr anchor="ctr" anchorCtr="0">
            <a:normAutofit/>
          </a:bodyPr>
          <a:lstStyle>
            <a:lvl1pPr algn="ctr">
              <a:defRPr sz="32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2869200" y="1310400"/>
            <a:ext cx="3322800" cy="3153600"/>
          </a:xfrm>
        </p:spPr>
        <p:txBody>
          <a:bodyPr anchor="ctr" anchorCtr="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en-US" dirty="0"/>
          </a:p>
        </p:txBody>
      </p:sp>
      <p:sp>
        <p:nvSpPr>
          <p:cNvPr id="4" name="KSO_BC2"/>
          <p:cNvSpPr>
            <a:spLocks noGrp="1"/>
          </p:cNvSpPr>
          <p:nvPr>
            <p:ph type="body" sz="half" idx="2"/>
          </p:nvPr>
        </p:nvSpPr>
        <p:spPr>
          <a:xfrm>
            <a:off x="1368000" y="4759200"/>
            <a:ext cx="6645600" cy="1562400"/>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171261" y="561073"/>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128175" y="561073"/>
            <a:ext cx="5949952" cy="5811838"/>
          </a:xfrm>
        </p:spPr>
        <p:txBody>
          <a:bodyPr vert="eaVert"/>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a:off x="2019300" y="3052763"/>
            <a:ext cx="5105400" cy="60483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zh-CN" altLang="en-US" sz="2000" b="1" dirty="0">
              <a:solidFill>
                <a:srgbClr val="FFFFFF"/>
              </a:solidFill>
            </a:endParaRPr>
          </a:p>
        </p:txBody>
      </p:sp>
      <p:sp>
        <p:nvSpPr>
          <p:cNvPr id="8" name="矩形 7"/>
          <p:cNvSpPr/>
          <p:nvPr/>
        </p:nvSpPr>
        <p:spPr>
          <a:xfrm>
            <a:off x="0" y="320146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9" name="矩形 8"/>
          <p:cNvSpPr/>
          <p:nvPr/>
        </p:nvSpPr>
        <p:spPr>
          <a:xfrm>
            <a:off x="6867525" y="320040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2" name="KSO_ST1"/>
          <p:cNvSpPr>
            <a:spLocks noGrp="1"/>
          </p:cNvSpPr>
          <p:nvPr>
            <p:ph type="title" hasCustomPrompt="1"/>
          </p:nvPr>
        </p:nvSpPr>
        <p:spPr>
          <a:xfrm>
            <a:off x="2019300" y="3052763"/>
            <a:ext cx="5105400" cy="604837"/>
          </a:xfrm>
        </p:spPr>
        <p:txBody>
          <a:bodyPr anchor="ctr" anchorCtr="0">
            <a:normAutofit/>
          </a:bodyPr>
          <a:lstStyle>
            <a:lvl1pPr algn="ctr">
              <a:defRPr sz="2000">
                <a:solidFill>
                  <a:schemeClr val="bg1"/>
                </a:solidFill>
                <a:effectLst/>
              </a:defRPr>
            </a:lvl1pPr>
          </a:lstStyle>
          <a:p>
            <a:r>
              <a:rPr lang="zh-CN" altLang="en-US" dirty="0" smtClean="0"/>
              <a:t>此处添加您的标题</a:t>
            </a:r>
            <a:endParaRPr lang="en-US" dirty="0"/>
          </a:p>
        </p:txBody>
      </p:sp>
      <p:sp>
        <p:nvSpPr>
          <p:cNvPr id="10" name="任意多边形 9"/>
          <p:cNvSpPr/>
          <p:nvPr/>
        </p:nvSpPr>
        <p:spPr>
          <a:xfrm>
            <a:off x="2019300" y="305382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11" name="任意多边形 10"/>
          <p:cNvSpPr/>
          <p:nvPr/>
        </p:nvSpPr>
        <p:spPr>
          <a:xfrm flipH="1">
            <a:off x="6867525" y="305276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7" name="页脚占位符 6"/>
          <p:cNvSpPr>
            <a:spLocks noGrp="1"/>
          </p:cNvSpPr>
          <p:nvPr>
            <p:ph type="ftr" sz="quarter" idx="11"/>
          </p:nvPr>
        </p:nvSpPr>
        <p:spPr/>
        <p:txBody>
          <a:bodyPr/>
          <a:lstStyle/>
          <a:p>
            <a:endParaRPr lang="zh-CN" altLang="en-US"/>
          </a:p>
        </p:txBody>
      </p:sp>
      <p:sp>
        <p:nvSpPr>
          <p:cNvPr id="8" name="灯片编号占位符 7"/>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KSO_CT2"/>
          <p:cNvSpPr>
            <a:spLocks noGrp="1"/>
          </p:cNvSpPr>
          <p:nvPr>
            <p:ph type="subTitle" idx="1" hasCustomPrompt="1"/>
          </p:nvPr>
        </p:nvSpPr>
        <p:spPr>
          <a:xfrm>
            <a:off x="205200" y="2722180"/>
            <a:ext cx="5475600" cy="467211"/>
          </a:xfrm>
          <a:noFill/>
        </p:spPr>
        <p:txBody>
          <a:bodyPr>
            <a:normAutofit/>
          </a:bodyPr>
          <a:lstStyle>
            <a:lvl1pPr marL="0" indent="0" algn="ctr">
              <a:buNone/>
              <a:defRPr sz="1800" baseline="0">
                <a:solidFill>
                  <a:schemeClr val="tx1">
                    <a:lumMod val="65000"/>
                    <a:lumOff val="35000"/>
                  </a:schemeClr>
                </a:solidFill>
                <a:effectLst/>
                <a:latin typeface="Arial" panose="020B0604020202020204" pitchFamily="34" charset="0"/>
                <a:ea typeface="黑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205200" y="1743075"/>
            <a:ext cx="5475600" cy="864456"/>
          </a:xfrm>
        </p:spPr>
        <p:txBody>
          <a:bodyPr>
            <a:normAutofit/>
          </a:bodyPr>
          <a:lstStyle>
            <a:lvl1pPr algn="ctr">
              <a:defRPr sz="2800" baseline="0">
                <a:ln w="3175">
                  <a:noFill/>
                </a:ln>
                <a:solidFill>
                  <a:schemeClr val="accent1"/>
                </a:solidFill>
                <a:effectLst/>
                <a:latin typeface="Arial" panose="020B0604020202020204" pitchFamily="34" charset="0"/>
                <a:ea typeface="黑体" panose="02010609060101010101" pitchFamily="49" charset="-122"/>
              </a:defRPr>
            </a:lvl1pPr>
          </a:lstStyle>
          <a:p>
            <a:r>
              <a:rPr lang="zh-CN" altLang="en-US" dirty="0" smtClean="0"/>
              <a:t>单击此处添加您的标题文字</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idx="1"/>
          </p:nvPr>
        </p:nvSpPr>
        <p:spPr>
          <a:xfrm>
            <a:off x="1112400" y="2217600"/>
            <a:ext cx="7002000" cy="2077200"/>
          </a:xfrm>
        </p:spPr>
        <p:txBody>
          <a:bodyPr anchor="ctr" anchorCtr="0">
            <a:normAutofit/>
          </a:bodyPr>
          <a:lstStyle>
            <a:lvl1pPr marL="0" indent="0">
              <a:buFontTx/>
              <a:buNone/>
              <a:defRPr sz="2400">
                <a:solidFill>
                  <a:schemeClr val="tx1">
                    <a:lumMod val="50000"/>
                  </a:schemeClr>
                </a:solidFill>
              </a:defRPr>
            </a:lvl1pPr>
            <a:lvl2pPr marL="630555" indent="-285750">
              <a:buFont typeface="Arial" panose="020B0604020202020204" pitchFamily="34" charset="0"/>
              <a:buChar char="•"/>
              <a:tabLst>
                <a:tab pos="629920" algn="l"/>
                <a:tab pos="715645" algn="l"/>
              </a:tabLst>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a:off x="2019300" y="3052763"/>
            <a:ext cx="5105400" cy="60483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zh-CN" altLang="en-US" sz="2000" b="1" dirty="0">
              <a:solidFill>
                <a:srgbClr val="FFFFFF"/>
              </a:solidFill>
            </a:endParaRPr>
          </a:p>
        </p:txBody>
      </p:sp>
      <p:sp>
        <p:nvSpPr>
          <p:cNvPr id="8" name="矩形 7"/>
          <p:cNvSpPr/>
          <p:nvPr/>
        </p:nvSpPr>
        <p:spPr>
          <a:xfrm>
            <a:off x="0" y="320146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9" name="矩形 8"/>
          <p:cNvSpPr/>
          <p:nvPr/>
        </p:nvSpPr>
        <p:spPr>
          <a:xfrm>
            <a:off x="6867525" y="3200400"/>
            <a:ext cx="2276475" cy="60483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2" name="KSO_ST1"/>
          <p:cNvSpPr>
            <a:spLocks noGrp="1"/>
          </p:cNvSpPr>
          <p:nvPr>
            <p:ph type="title" hasCustomPrompt="1"/>
          </p:nvPr>
        </p:nvSpPr>
        <p:spPr>
          <a:xfrm>
            <a:off x="2019300" y="3052763"/>
            <a:ext cx="5105400" cy="604837"/>
          </a:xfrm>
        </p:spPr>
        <p:txBody>
          <a:bodyPr anchor="ctr" anchorCtr="0">
            <a:normAutofit/>
          </a:bodyPr>
          <a:lstStyle>
            <a:lvl1pPr algn="ctr">
              <a:defRPr sz="2000">
                <a:solidFill>
                  <a:schemeClr val="bg1"/>
                </a:solidFill>
                <a:effectLst/>
              </a:defRPr>
            </a:lvl1pPr>
          </a:lstStyle>
          <a:p>
            <a:r>
              <a:rPr lang="zh-CN" altLang="en-US" dirty="0" smtClean="0"/>
              <a:t>此处添加您的标题</a:t>
            </a:r>
            <a:endParaRPr lang="en-US" dirty="0"/>
          </a:p>
        </p:txBody>
      </p:sp>
      <p:sp>
        <p:nvSpPr>
          <p:cNvPr id="10" name="任意多边形 9"/>
          <p:cNvSpPr/>
          <p:nvPr/>
        </p:nvSpPr>
        <p:spPr>
          <a:xfrm>
            <a:off x="2019300" y="305382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11" name="任意多边形 10"/>
          <p:cNvSpPr/>
          <p:nvPr/>
        </p:nvSpPr>
        <p:spPr>
          <a:xfrm flipH="1">
            <a:off x="6867525" y="3052763"/>
            <a:ext cx="257175" cy="752475"/>
          </a:xfrm>
          <a:custGeom>
            <a:avLst/>
            <a:gdLst>
              <a:gd name="connsiteX0" fmla="*/ 0 w 257175"/>
              <a:gd name="connsiteY0" fmla="*/ 0 h 753667"/>
              <a:gd name="connsiteX1" fmla="*/ 257175 w 257175"/>
              <a:gd name="connsiteY1" fmla="*/ 148480 h 753667"/>
              <a:gd name="connsiteX2" fmla="*/ 257175 w 257175"/>
              <a:gd name="connsiteY2" fmla="*/ 753667 h 753667"/>
              <a:gd name="connsiteX3" fmla="*/ 0 w 257175"/>
              <a:gd name="connsiteY3" fmla="*/ 605187 h 753667"/>
            </a:gdLst>
            <a:ahLst/>
            <a:cxnLst>
              <a:cxn ang="0">
                <a:pos x="connsiteX0" y="connsiteY0"/>
              </a:cxn>
              <a:cxn ang="0">
                <a:pos x="connsiteX1" y="connsiteY1"/>
              </a:cxn>
              <a:cxn ang="0">
                <a:pos x="connsiteX2" y="connsiteY2"/>
              </a:cxn>
              <a:cxn ang="0">
                <a:pos x="connsiteX3" y="connsiteY3"/>
              </a:cxn>
            </a:cxnLst>
            <a:rect l="l" t="t" r="r" b="b"/>
            <a:pathLst>
              <a:path w="257175" h="753667">
                <a:moveTo>
                  <a:pt x="0" y="0"/>
                </a:moveTo>
                <a:lnTo>
                  <a:pt x="257175" y="148480"/>
                </a:lnTo>
                <a:lnTo>
                  <a:pt x="257175" y="753667"/>
                </a:lnTo>
                <a:lnTo>
                  <a:pt x="0" y="6051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sz="half" idx="1"/>
          </p:nvPr>
        </p:nvSpPr>
        <p:spPr>
          <a:xfrm>
            <a:off x="1112400" y="19167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KSO_BC2"/>
          <p:cNvSpPr>
            <a:spLocks noGrp="1"/>
          </p:cNvSpPr>
          <p:nvPr>
            <p:ph sz="half" idx="2"/>
          </p:nvPr>
        </p:nvSpPr>
        <p:spPr>
          <a:xfrm>
            <a:off x="1112400" y="38931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24576" y="232842"/>
            <a:ext cx="7886699"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131435"/>
            <a:ext cx="3868340"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824576" y="1955347"/>
            <a:ext cx="3868340"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Text Placeholder 4"/>
          <p:cNvSpPr>
            <a:spLocks noGrp="1"/>
          </p:cNvSpPr>
          <p:nvPr>
            <p:ph type="body" sz="quarter" idx="3"/>
          </p:nvPr>
        </p:nvSpPr>
        <p:spPr>
          <a:xfrm>
            <a:off x="4823884" y="1131435"/>
            <a:ext cx="3887391"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1955347"/>
            <a:ext cx="3887391"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7" name="日期占位符 6"/>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1778400" y="2322000"/>
            <a:ext cx="5659200" cy="1198800"/>
          </a:xfrm>
        </p:spPr>
        <p:txBody>
          <a:bodyPr anchor="t" anchorCtr="0">
            <a:normAutofit/>
          </a:bodyPr>
          <a:lstStyle>
            <a:lvl1pPr algn="ctr">
              <a:defRPr sz="7200" b="0">
                <a:solidFill>
                  <a:schemeClr val="accent1"/>
                </a:solidFill>
              </a:defRPr>
            </a:lvl1pPr>
          </a:lstStyle>
          <a:p>
            <a:r>
              <a:rPr lang="zh-CN" altLang="en-US" dirty="0" smtClean="0"/>
              <a:t>编辑标题</a:t>
            </a:r>
            <a:endParaRPr lang="en-US" dirty="0"/>
          </a:p>
        </p:txBody>
      </p:sp>
      <p:sp>
        <p:nvSpPr>
          <p:cNvPr id="6" name="圆角矩形 5"/>
          <p:cNvSpPr/>
          <p:nvPr/>
        </p:nvSpPr>
        <p:spPr>
          <a:xfrm>
            <a:off x="2298700" y="3436044"/>
            <a:ext cx="4572000" cy="369332"/>
          </a:xfrm>
          <a:prstGeom prst="roundRect">
            <a:avLst>
              <a:gd name="adj" fmla="val 50000"/>
            </a:avLst>
          </a:prstGeom>
          <a:solidFill>
            <a:schemeClr val="accent1">
              <a:lumMod val="7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2500" lnSpcReduction="20000"/>
          </a:bodyPr>
          <a:lstStyle/>
          <a:p>
            <a:pPr algn="ctr"/>
            <a:endParaRPr lang="en-US" altLang="zh-CN" sz="2000" dirty="0">
              <a:solidFill>
                <a:schemeClr val="accent2"/>
              </a:solidFill>
              <a:latin typeface="Arial" panose="020B0604020202020204" pitchFamily="34" charset="0"/>
              <a:ea typeface="黑体" panose="02010609060101010101" pitchFamily="49" charset="-122"/>
              <a:cs typeface="Arial" panose="020B0604020202020204" pitchFamily="34" charset="0"/>
            </a:endParaRPr>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KSO_BT1"/>
          <p:cNvSpPr>
            <a:spLocks noGrp="1"/>
          </p:cNvSpPr>
          <p:nvPr>
            <p:ph type="title"/>
          </p:nvPr>
        </p:nvSpPr>
        <p:spPr>
          <a:xfrm>
            <a:off x="741600" y="262800"/>
            <a:ext cx="7668000" cy="802800"/>
          </a:xfrm>
        </p:spPr>
        <p:txBody>
          <a:bodyPr anchor="ctr" anchorCtr="0">
            <a:normAutofit/>
          </a:bodyPr>
          <a:lstStyle>
            <a:lvl1pPr algn="ctr">
              <a:defRPr sz="32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2869200" y="1310400"/>
            <a:ext cx="3322800" cy="3153600"/>
          </a:xfrm>
        </p:spPr>
        <p:txBody>
          <a:bodyPr anchor="ctr" anchorCtr="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en-US" dirty="0"/>
          </a:p>
        </p:txBody>
      </p:sp>
      <p:sp>
        <p:nvSpPr>
          <p:cNvPr id="4" name="KSO_BC2"/>
          <p:cNvSpPr>
            <a:spLocks noGrp="1"/>
          </p:cNvSpPr>
          <p:nvPr>
            <p:ph type="body" sz="half" idx="2"/>
          </p:nvPr>
        </p:nvSpPr>
        <p:spPr>
          <a:xfrm>
            <a:off x="1368000" y="4759200"/>
            <a:ext cx="6645600" cy="1562400"/>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171261" y="561073"/>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128175" y="561073"/>
            <a:ext cx="5949952" cy="5811838"/>
          </a:xfrm>
        </p:spPr>
        <p:txBody>
          <a:bodyPr vert="eaVert"/>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1112400" y="1011600"/>
            <a:ext cx="7002000" cy="583200"/>
          </a:xfrm>
        </p:spPr>
        <p:txBody>
          <a:bodyPr anchor="t" anchorCtr="0"/>
          <a:lstStyle>
            <a:lvl1pPr>
              <a:defRPr>
                <a:solidFill>
                  <a:schemeClr val="accent1">
                    <a:lumMod val="75000"/>
                  </a:schemeClr>
                </a:solidFill>
              </a:defRPr>
            </a:lvl1pPr>
          </a:lstStyle>
          <a:p>
            <a:r>
              <a:rPr lang="zh-CN" altLang="en-US" dirty="0" smtClean="0"/>
              <a:t>单击此处编辑母版标题样式</a:t>
            </a:r>
            <a:endParaRPr lang="en-US" dirty="0"/>
          </a:p>
        </p:txBody>
      </p:sp>
      <p:sp>
        <p:nvSpPr>
          <p:cNvPr id="3" name="KSO_BC1"/>
          <p:cNvSpPr>
            <a:spLocks noGrp="1"/>
          </p:cNvSpPr>
          <p:nvPr>
            <p:ph sz="half" idx="1"/>
          </p:nvPr>
        </p:nvSpPr>
        <p:spPr>
          <a:xfrm>
            <a:off x="1112400" y="19167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KSO_BC2"/>
          <p:cNvSpPr>
            <a:spLocks noGrp="1"/>
          </p:cNvSpPr>
          <p:nvPr>
            <p:ph sz="half" idx="2"/>
          </p:nvPr>
        </p:nvSpPr>
        <p:spPr>
          <a:xfrm>
            <a:off x="1112400" y="3893157"/>
            <a:ext cx="7002000" cy="1803308"/>
          </a:xfrm>
        </p:spPr>
        <p:txBody>
          <a:bodyPr anchor="ctr" anchorCtr="0">
            <a:normAutofit/>
          </a:bodyPr>
          <a:lstStyle>
            <a:lvl1pPr marL="0" indent="0">
              <a:buFontTx/>
              <a:buNone/>
              <a:defRPr sz="2400">
                <a:solidFill>
                  <a:schemeClr val="tx1">
                    <a:lumMod val="50000"/>
                  </a:schemeClr>
                </a:solidFill>
              </a:defRPr>
            </a:lvl1pPr>
            <a:lvl2pPr marL="542925" indent="-285750">
              <a:buFont typeface="Arial" panose="020B0604020202020204" pitchFamily="34" charset="0"/>
              <a:buChar char="•"/>
              <a:defRPr sz="2000">
                <a:solidFill>
                  <a:schemeClr val="tx1">
                    <a:lumMod val="50000"/>
                  </a:schemeClr>
                </a:solidFill>
              </a:defRPr>
            </a:lvl2pPr>
            <a:lvl3pPr>
              <a:defRPr>
                <a:solidFill>
                  <a:schemeClr val="tx1">
                    <a:lumMod val="50000"/>
                  </a:schemeClr>
                </a:solidFill>
              </a:defRPr>
            </a:lvl3pPr>
            <a:lvl4pPr>
              <a:defRPr>
                <a:solidFill>
                  <a:schemeClr val="tx1">
                    <a:lumMod val="50000"/>
                  </a:schemeClr>
                </a:solidFill>
              </a:defRPr>
            </a:lvl4pPr>
            <a:lvl5pPr>
              <a:defRPr>
                <a:solidFill>
                  <a:schemeClr val="tx1">
                    <a:lumMod val="50000"/>
                  </a:schemeClr>
                </a:solidFill>
              </a:defRPr>
            </a:lvl5p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8200" y="408675"/>
            <a:ext cx="7887600" cy="58104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7" name="页脚占位符 6"/>
          <p:cNvSpPr>
            <a:spLocks noGrp="1"/>
          </p:cNvSpPr>
          <p:nvPr>
            <p:ph type="ftr" sz="quarter" idx="11"/>
          </p:nvPr>
        </p:nvSpPr>
        <p:spPr/>
        <p:txBody>
          <a:bodyPr/>
          <a:lstStyle/>
          <a:p>
            <a:endParaRPr lang="zh-CN" altLang="en-US"/>
          </a:p>
        </p:txBody>
      </p:sp>
      <p:sp>
        <p:nvSpPr>
          <p:cNvPr id="8" name="灯片编号占位符 7"/>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824576" y="232842"/>
            <a:ext cx="7886699"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131435"/>
            <a:ext cx="3868340"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824576" y="1955347"/>
            <a:ext cx="3868340"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Text Placeholder 4"/>
          <p:cNvSpPr>
            <a:spLocks noGrp="1"/>
          </p:cNvSpPr>
          <p:nvPr>
            <p:ph type="body" sz="quarter" idx="3"/>
          </p:nvPr>
        </p:nvSpPr>
        <p:spPr>
          <a:xfrm>
            <a:off x="4823884" y="1131435"/>
            <a:ext cx="3887391"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1955347"/>
            <a:ext cx="3887391" cy="3684588"/>
          </a:xfrm>
        </p:spPr>
        <p:txBody>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7" name="日期占位符 6"/>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1778400" y="2322000"/>
            <a:ext cx="5659200" cy="1198800"/>
          </a:xfrm>
        </p:spPr>
        <p:txBody>
          <a:bodyPr anchor="t" anchorCtr="0">
            <a:normAutofit/>
          </a:bodyPr>
          <a:lstStyle>
            <a:lvl1pPr algn="ctr">
              <a:defRPr sz="7200" b="0">
                <a:solidFill>
                  <a:schemeClr val="accent1"/>
                </a:solidFill>
              </a:defRPr>
            </a:lvl1pPr>
          </a:lstStyle>
          <a:p>
            <a:r>
              <a:rPr lang="zh-CN" altLang="en-US" dirty="0" smtClean="0"/>
              <a:t>编辑标题</a:t>
            </a:r>
            <a:endParaRPr lang="en-US" dirty="0"/>
          </a:p>
        </p:txBody>
      </p:sp>
      <p:sp>
        <p:nvSpPr>
          <p:cNvPr id="6" name="圆角矩形 5"/>
          <p:cNvSpPr/>
          <p:nvPr/>
        </p:nvSpPr>
        <p:spPr>
          <a:xfrm>
            <a:off x="2298700" y="3436044"/>
            <a:ext cx="4572000" cy="369332"/>
          </a:xfrm>
          <a:prstGeom prst="roundRect">
            <a:avLst>
              <a:gd name="adj" fmla="val 50000"/>
            </a:avLst>
          </a:prstGeom>
          <a:solidFill>
            <a:schemeClr val="accent1">
              <a:lumMod val="75000"/>
              <a:alpha val="9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2500" lnSpcReduction="20000"/>
          </a:bodyPr>
          <a:lstStyle/>
          <a:p>
            <a:pPr algn="ctr"/>
            <a:endParaRPr lang="en-US" altLang="zh-CN" sz="2000" dirty="0">
              <a:solidFill>
                <a:schemeClr val="accent2"/>
              </a:solidFill>
              <a:latin typeface="Arial" panose="020B0604020202020204" pitchFamily="34" charset="0"/>
              <a:ea typeface="黑体" panose="02010609060101010101" pitchFamily="49" charset="-122"/>
              <a:cs typeface="Arial" panose="020B0604020202020204" pitchFamily="34" charset="0"/>
            </a:endParaRPr>
          </a:p>
        </p:txBody>
      </p:sp>
      <p:sp>
        <p:nvSpPr>
          <p:cNvPr id="3" name="日期占位符 2"/>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日期占位符 1"/>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KSO_BT1"/>
          <p:cNvSpPr>
            <a:spLocks noGrp="1"/>
          </p:cNvSpPr>
          <p:nvPr>
            <p:ph type="title"/>
          </p:nvPr>
        </p:nvSpPr>
        <p:spPr>
          <a:xfrm>
            <a:off x="741600" y="262800"/>
            <a:ext cx="7668000" cy="802800"/>
          </a:xfrm>
        </p:spPr>
        <p:txBody>
          <a:bodyPr anchor="ctr" anchorCtr="0">
            <a:normAutofit/>
          </a:bodyPr>
          <a:lstStyle>
            <a:lvl1pPr algn="ctr">
              <a:defRPr sz="32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2869200" y="1310400"/>
            <a:ext cx="3322800" cy="3153600"/>
          </a:xfrm>
        </p:spPr>
        <p:txBody>
          <a:bodyPr anchor="ctr" anchorCtr="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en-US" dirty="0"/>
          </a:p>
        </p:txBody>
      </p:sp>
      <p:sp>
        <p:nvSpPr>
          <p:cNvPr id="4" name="KSO_BC2"/>
          <p:cNvSpPr>
            <a:spLocks noGrp="1"/>
          </p:cNvSpPr>
          <p:nvPr>
            <p:ph type="body" sz="half" idx="2"/>
          </p:nvPr>
        </p:nvSpPr>
        <p:spPr>
          <a:xfrm>
            <a:off x="1368000" y="4759200"/>
            <a:ext cx="6645600" cy="1562400"/>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171261" y="561073"/>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128175" y="561073"/>
            <a:ext cx="5949952" cy="5811838"/>
          </a:xfrm>
        </p:spPr>
        <p:txBody>
          <a:bodyPr vert="eaVert"/>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4" name="日期占位符 3"/>
          <p:cNvSpPr>
            <a:spLocks noGrp="1"/>
          </p:cNvSpPr>
          <p:nvPr>
            <p:ph type="dt" sz="half" idx="10"/>
          </p:nvPr>
        </p:nvSpPr>
        <p:spPr/>
        <p:txBody>
          <a:bodyPr/>
          <a:lstStyle/>
          <a:p>
            <a:fld id="{095331BB-5290-4B74-890F-ADE3EAA0FD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B5ED51-E834-49EC-BF25-99CF33DB10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png"/><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3" Type="http://schemas.openxmlformats.org/officeDocument/2006/relationships/theme" Target="../theme/theme2.xml"/><Relationship Id="rId12" Type="http://schemas.openxmlformats.org/officeDocument/2006/relationships/image" Target="../media/image3.png"/><Relationship Id="rId11" Type="http://schemas.openxmlformats.org/officeDocument/2006/relationships/image" Target="../media/image2.pn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image" Target="../media/image3.png"/><Relationship Id="rId11" Type="http://schemas.openxmlformats.org/officeDocument/2006/relationships/image" Target="../media/image2.png"/><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3" Type="http://schemas.openxmlformats.org/officeDocument/2006/relationships/theme" Target="../theme/theme4.xml"/><Relationship Id="rId12" Type="http://schemas.openxmlformats.org/officeDocument/2006/relationships/image" Target="../media/image3.png"/><Relationship Id="rId11" Type="http://schemas.openxmlformats.org/officeDocument/2006/relationships/image" Target="../media/image2.png"/><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1">
            <a:extLst>
              <a:ext uri="{28A0092B-C50C-407E-A947-70E740481C1C}">
                <a14:useLocalDpi xmlns:a14="http://schemas.microsoft.com/office/drawing/2010/main" val="0"/>
              </a:ext>
            </a:extLst>
          </a:blip>
          <a:srcRect t="78491"/>
          <a:stretch>
            <a:fillRect/>
          </a:stretch>
        </p:blipFill>
        <p:spPr>
          <a:xfrm>
            <a:off x="0" y="5382882"/>
            <a:ext cx="9144000" cy="1475117"/>
          </a:xfrm>
          <a:prstGeom prst="rect">
            <a:avLst/>
          </a:prstGeom>
        </p:spPr>
      </p:pic>
      <p:sp>
        <p:nvSpPr>
          <p:cNvPr id="2" name="KSO_BT1"/>
          <p:cNvSpPr>
            <a:spLocks noGrp="1"/>
          </p:cNvSpPr>
          <p:nvPr>
            <p:ph type="title"/>
          </p:nvPr>
        </p:nvSpPr>
        <p:spPr>
          <a:xfrm>
            <a:off x="419098" y="162557"/>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419099" y="1026615"/>
            <a:ext cx="8292045" cy="4356267"/>
          </a:xfrm>
          <a:prstGeom prst="rect">
            <a:avLst/>
          </a:prstGeom>
        </p:spPr>
        <p:txBody>
          <a:bodyPr vert="horz" lIns="91440" tIns="45720" rIns="91440" bIns="45720" rtlCol="0">
            <a:normAutofit/>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KSO_FD"/>
          <p:cNvSpPr>
            <a:spLocks noGrp="1"/>
          </p:cNvSpPr>
          <p:nvPr>
            <p:ph type="dt" sz="half" idx="2"/>
          </p:nvPr>
        </p:nvSpPr>
        <p:spPr>
          <a:xfrm>
            <a:off x="6286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095331BB-5290-4B74-890F-ADE3EAA0FDB5}" type="datetimeFigureOut">
              <a:rPr lang="zh-CN" altLang="en-US" smtClean="0"/>
            </a:fld>
            <a:endParaRPr lang="zh-CN" altLang="en-US"/>
          </a:p>
        </p:txBody>
      </p:sp>
      <p:sp>
        <p:nvSpPr>
          <p:cNvPr id="6" name="KSO_FT"/>
          <p:cNvSpPr>
            <a:spLocks noGrp="1"/>
          </p:cNvSpPr>
          <p:nvPr>
            <p:ph type="ftr" sz="quarter" idx="3"/>
          </p:nvPr>
        </p:nvSpPr>
        <p:spPr>
          <a:xfrm>
            <a:off x="3028950" y="6452048"/>
            <a:ext cx="30861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endParaRPr lang="zh-CN" altLang="en-US"/>
          </a:p>
        </p:txBody>
      </p:sp>
      <p:sp>
        <p:nvSpPr>
          <p:cNvPr id="8" name="KSO_FN"/>
          <p:cNvSpPr>
            <a:spLocks noGrp="1"/>
          </p:cNvSpPr>
          <p:nvPr>
            <p:ph type="sldNum" sz="quarter" idx="4"/>
          </p:nvPr>
        </p:nvSpPr>
        <p:spPr>
          <a:xfrm>
            <a:off x="64579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C6B5ED51-E834-49EC-BF25-99CF33DB10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黑体" panose="020106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30000"/>
        <a:buFontTx/>
        <a:buBlip>
          <a:blip r:embed="rId12"/>
        </a:buBlip>
        <a:defRPr sz="2400" kern="1200" baseline="0">
          <a:solidFill>
            <a:schemeClr val="tx1">
              <a:lumMod val="50000"/>
            </a:schemeClr>
          </a:solidFill>
          <a:latin typeface="Arial" panose="020B0604020202020204" pitchFamily="34" charset="0"/>
          <a:ea typeface="黑体" panose="02010609060101010101" pitchFamily="49" charset="-122"/>
          <a:cs typeface="+mn-cs"/>
        </a:defRPr>
      </a:lvl1pPr>
      <a:lvl2pPr marL="803275" indent="-285750" algn="just" defTabSz="914400" rtl="0" eaLnBrk="1" latinLnBrk="0" hangingPunct="1">
        <a:spcBef>
          <a:spcPts val="0"/>
        </a:spcBef>
        <a:spcAft>
          <a:spcPts val="0"/>
        </a:spcAft>
        <a:buClr>
          <a:schemeClr val="tx1">
            <a:lumMod val="50000"/>
          </a:schemeClr>
        </a:buClr>
        <a:buFont typeface="Arial" panose="020B0604020202020204" pitchFamily="34" charset="0"/>
        <a:buChar char="•"/>
        <a:tabLst>
          <a:tab pos="715645" algn="l"/>
        </a:tabLst>
        <a:defRPr sz="2000" kern="1200" baseline="0">
          <a:solidFill>
            <a:schemeClr val="tx1">
              <a:lumMod val="50000"/>
            </a:schemeClr>
          </a:solidFill>
          <a:latin typeface="Arial" panose="020B0604020202020204" pitchFamily="34" charset="0"/>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1">
            <a:extLst>
              <a:ext uri="{28A0092B-C50C-407E-A947-70E740481C1C}">
                <a14:useLocalDpi xmlns:a14="http://schemas.microsoft.com/office/drawing/2010/main" val="0"/>
              </a:ext>
            </a:extLst>
          </a:blip>
          <a:srcRect t="78491"/>
          <a:stretch>
            <a:fillRect/>
          </a:stretch>
        </p:blipFill>
        <p:spPr>
          <a:xfrm>
            <a:off x="0" y="5382882"/>
            <a:ext cx="9144000" cy="1475117"/>
          </a:xfrm>
          <a:prstGeom prst="rect">
            <a:avLst/>
          </a:prstGeom>
        </p:spPr>
      </p:pic>
      <p:sp>
        <p:nvSpPr>
          <p:cNvPr id="2" name="KSO_BT1"/>
          <p:cNvSpPr>
            <a:spLocks noGrp="1"/>
          </p:cNvSpPr>
          <p:nvPr>
            <p:ph type="title"/>
          </p:nvPr>
        </p:nvSpPr>
        <p:spPr>
          <a:xfrm>
            <a:off x="419098" y="162557"/>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419099" y="1026615"/>
            <a:ext cx="8292045" cy="4356267"/>
          </a:xfrm>
          <a:prstGeom prst="rect">
            <a:avLst/>
          </a:prstGeom>
        </p:spPr>
        <p:txBody>
          <a:bodyPr vert="horz" lIns="91440" tIns="45720" rIns="91440" bIns="45720" rtlCol="0">
            <a:normAutofit/>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KSO_FD"/>
          <p:cNvSpPr>
            <a:spLocks noGrp="1"/>
          </p:cNvSpPr>
          <p:nvPr>
            <p:ph type="dt" sz="half" idx="2"/>
          </p:nvPr>
        </p:nvSpPr>
        <p:spPr>
          <a:xfrm>
            <a:off x="6286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095331BB-5290-4B74-890F-ADE3EAA0FDB5}" type="datetimeFigureOut">
              <a:rPr lang="zh-CN" altLang="en-US" smtClean="0"/>
            </a:fld>
            <a:endParaRPr lang="zh-CN" altLang="en-US"/>
          </a:p>
        </p:txBody>
      </p:sp>
      <p:sp>
        <p:nvSpPr>
          <p:cNvPr id="6" name="KSO_FT"/>
          <p:cNvSpPr>
            <a:spLocks noGrp="1"/>
          </p:cNvSpPr>
          <p:nvPr>
            <p:ph type="ftr" sz="quarter" idx="3"/>
          </p:nvPr>
        </p:nvSpPr>
        <p:spPr>
          <a:xfrm>
            <a:off x="3028950" y="6452048"/>
            <a:ext cx="30861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endParaRPr lang="zh-CN" altLang="en-US"/>
          </a:p>
        </p:txBody>
      </p:sp>
      <p:sp>
        <p:nvSpPr>
          <p:cNvPr id="8" name="KSO_FN"/>
          <p:cNvSpPr>
            <a:spLocks noGrp="1"/>
          </p:cNvSpPr>
          <p:nvPr>
            <p:ph type="sldNum" sz="quarter" idx="4"/>
          </p:nvPr>
        </p:nvSpPr>
        <p:spPr>
          <a:xfrm>
            <a:off x="64579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C6B5ED51-E834-49EC-BF25-99CF33DB10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黑体" panose="020106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30000"/>
        <a:buFontTx/>
        <a:buBlip>
          <a:blip r:embed="rId12"/>
        </a:buBlip>
        <a:defRPr sz="2400" kern="1200" baseline="0">
          <a:solidFill>
            <a:schemeClr val="tx1">
              <a:lumMod val="50000"/>
            </a:schemeClr>
          </a:solidFill>
          <a:latin typeface="Arial" panose="020B0604020202020204" pitchFamily="34" charset="0"/>
          <a:ea typeface="黑体" panose="02010609060101010101" pitchFamily="49" charset="-122"/>
          <a:cs typeface="+mn-cs"/>
        </a:defRPr>
      </a:lvl1pPr>
      <a:lvl2pPr marL="803275" indent="-285750" algn="just" defTabSz="914400" rtl="0" eaLnBrk="1" latinLnBrk="0" hangingPunct="1">
        <a:spcBef>
          <a:spcPts val="0"/>
        </a:spcBef>
        <a:spcAft>
          <a:spcPts val="0"/>
        </a:spcAft>
        <a:buClr>
          <a:schemeClr val="tx1">
            <a:lumMod val="50000"/>
          </a:schemeClr>
        </a:buClr>
        <a:buFont typeface="Arial" panose="020B0604020202020204" pitchFamily="34" charset="0"/>
        <a:buChar char="•"/>
        <a:tabLst>
          <a:tab pos="715645" algn="l"/>
        </a:tabLst>
        <a:defRPr sz="2000" kern="1200" baseline="0">
          <a:solidFill>
            <a:schemeClr val="tx1">
              <a:lumMod val="50000"/>
            </a:schemeClr>
          </a:solidFill>
          <a:latin typeface="Arial" panose="020B0604020202020204" pitchFamily="34" charset="0"/>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1">
            <a:extLst>
              <a:ext uri="{28A0092B-C50C-407E-A947-70E740481C1C}">
                <a14:useLocalDpi xmlns:a14="http://schemas.microsoft.com/office/drawing/2010/main" val="0"/>
              </a:ext>
            </a:extLst>
          </a:blip>
          <a:srcRect t="78491"/>
          <a:stretch>
            <a:fillRect/>
          </a:stretch>
        </p:blipFill>
        <p:spPr>
          <a:xfrm>
            <a:off x="0" y="5382882"/>
            <a:ext cx="9144000" cy="1475117"/>
          </a:xfrm>
          <a:prstGeom prst="rect">
            <a:avLst/>
          </a:prstGeom>
        </p:spPr>
      </p:pic>
      <p:sp>
        <p:nvSpPr>
          <p:cNvPr id="2" name="KSO_BT1"/>
          <p:cNvSpPr>
            <a:spLocks noGrp="1"/>
          </p:cNvSpPr>
          <p:nvPr>
            <p:ph type="title"/>
          </p:nvPr>
        </p:nvSpPr>
        <p:spPr>
          <a:xfrm>
            <a:off x="419098" y="162557"/>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419099" y="1026615"/>
            <a:ext cx="8292045" cy="4356267"/>
          </a:xfrm>
          <a:prstGeom prst="rect">
            <a:avLst/>
          </a:prstGeom>
        </p:spPr>
        <p:txBody>
          <a:bodyPr vert="horz" lIns="91440" tIns="45720" rIns="91440" bIns="45720" rtlCol="0">
            <a:normAutofit/>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KSO_FD"/>
          <p:cNvSpPr>
            <a:spLocks noGrp="1"/>
          </p:cNvSpPr>
          <p:nvPr>
            <p:ph type="dt" sz="half" idx="2"/>
          </p:nvPr>
        </p:nvSpPr>
        <p:spPr>
          <a:xfrm>
            <a:off x="6286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095331BB-5290-4B74-890F-ADE3EAA0FDB5}" type="datetimeFigureOut">
              <a:rPr lang="zh-CN" altLang="en-US" smtClean="0"/>
            </a:fld>
            <a:endParaRPr lang="zh-CN" altLang="en-US"/>
          </a:p>
        </p:txBody>
      </p:sp>
      <p:sp>
        <p:nvSpPr>
          <p:cNvPr id="6" name="KSO_FT"/>
          <p:cNvSpPr>
            <a:spLocks noGrp="1"/>
          </p:cNvSpPr>
          <p:nvPr>
            <p:ph type="ftr" sz="quarter" idx="3"/>
          </p:nvPr>
        </p:nvSpPr>
        <p:spPr>
          <a:xfrm>
            <a:off x="3028950" y="6452048"/>
            <a:ext cx="30861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endParaRPr lang="zh-CN" altLang="en-US"/>
          </a:p>
        </p:txBody>
      </p:sp>
      <p:sp>
        <p:nvSpPr>
          <p:cNvPr id="8" name="KSO_FN"/>
          <p:cNvSpPr>
            <a:spLocks noGrp="1"/>
          </p:cNvSpPr>
          <p:nvPr>
            <p:ph type="sldNum" sz="quarter" idx="4"/>
          </p:nvPr>
        </p:nvSpPr>
        <p:spPr>
          <a:xfrm>
            <a:off x="64579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C6B5ED51-E834-49EC-BF25-99CF33DB10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黑体" panose="020106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30000"/>
        <a:buFontTx/>
        <a:buBlip>
          <a:blip r:embed="rId12"/>
        </a:buBlip>
        <a:defRPr sz="2400" kern="1200" baseline="0">
          <a:solidFill>
            <a:schemeClr val="tx1">
              <a:lumMod val="50000"/>
            </a:schemeClr>
          </a:solidFill>
          <a:latin typeface="Arial" panose="020B0604020202020204" pitchFamily="34" charset="0"/>
          <a:ea typeface="黑体" panose="02010609060101010101" pitchFamily="49" charset="-122"/>
          <a:cs typeface="+mn-cs"/>
        </a:defRPr>
      </a:lvl1pPr>
      <a:lvl2pPr marL="803275" indent="-285750" algn="just" defTabSz="914400" rtl="0" eaLnBrk="1" latinLnBrk="0" hangingPunct="1">
        <a:spcBef>
          <a:spcPts val="0"/>
        </a:spcBef>
        <a:spcAft>
          <a:spcPts val="0"/>
        </a:spcAft>
        <a:buClr>
          <a:schemeClr val="tx1">
            <a:lumMod val="50000"/>
          </a:schemeClr>
        </a:buClr>
        <a:buFont typeface="Arial" panose="020B0604020202020204" pitchFamily="34" charset="0"/>
        <a:buChar char="•"/>
        <a:tabLst>
          <a:tab pos="715645" algn="l"/>
        </a:tabLst>
        <a:defRPr sz="2000" kern="1200" baseline="0">
          <a:solidFill>
            <a:schemeClr val="tx1">
              <a:lumMod val="50000"/>
            </a:schemeClr>
          </a:solidFill>
          <a:latin typeface="Arial" panose="020B0604020202020204" pitchFamily="34" charset="0"/>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1">
            <a:extLst>
              <a:ext uri="{28A0092B-C50C-407E-A947-70E740481C1C}">
                <a14:useLocalDpi xmlns:a14="http://schemas.microsoft.com/office/drawing/2010/main" val="0"/>
              </a:ext>
            </a:extLst>
          </a:blip>
          <a:srcRect t="78491"/>
          <a:stretch>
            <a:fillRect/>
          </a:stretch>
        </p:blipFill>
        <p:spPr>
          <a:xfrm>
            <a:off x="0" y="5382882"/>
            <a:ext cx="9144000" cy="1475117"/>
          </a:xfrm>
          <a:prstGeom prst="rect">
            <a:avLst/>
          </a:prstGeom>
        </p:spPr>
      </p:pic>
      <p:sp>
        <p:nvSpPr>
          <p:cNvPr id="2" name="KSO_BT1"/>
          <p:cNvSpPr>
            <a:spLocks noGrp="1"/>
          </p:cNvSpPr>
          <p:nvPr>
            <p:ph type="title"/>
          </p:nvPr>
        </p:nvSpPr>
        <p:spPr>
          <a:xfrm>
            <a:off x="419098" y="162557"/>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419099" y="1026615"/>
            <a:ext cx="8292045" cy="4356267"/>
          </a:xfrm>
          <a:prstGeom prst="rect">
            <a:avLst/>
          </a:prstGeom>
        </p:spPr>
        <p:txBody>
          <a:bodyPr vert="horz" lIns="91440" tIns="45720" rIns="91440" bIns="45720" rtlCol="0">
            <a:normAutofit/>
          </a:bodyPr>
          <a:lstStyle/>
          <a:p>
            <a:pPr lvl="0"/>
            <a:r>
              <a:rPr lang="zh-CN" altLang="zh-CN" dirty="0" smtClean="0"/>
              <a:t>单击此处编辑母版文本样式</a:t>
            </a:r>
            <a:endParaRPr lang="zh-CN" altLang="zh-CN" dirty="0" smtClean="0"/>
          </a:p>
          <a:p>
            <a:pPr lvl="1"/>
            <a:r>
              <a:rPr lang="zh-CN" altLang="zh-CN" dirty="0" smtClean="0"/>
              <a:t>第二级</a:t>
            </a:r>
            <a:endParaRPr lang="zh-CN" altLang="zh-CN" dirty="0" smtClean="0"/>
          </a:p>
          <a:p>
            <a:pPr lvl="2"/>
            <a:r>
              <a:rPr lang="zh-CN" altLang="zh-CN" dirty="0" smtClean="0"/>
              <a:t>第三级</a:t>
            </a:r>
            <a:endParaRPr lang="zh-CN" altLang="zh-CN" dirty="0" smtClean="0"/>
          </a:p>
          <a:p>
            <a:pPr lvl="3"/>
            <a:r>
              <a:rPr lang="zh-CN" altLang="zh-CN" dirty="0" smtClean="0"/>
              <a:t>第四级</a:t>
            </a:r>
            <a:endParaRPr lang="zh-CN" altLang="zh-CN" dirty="0" smtClean="0"/>
          </a:p>
          <a:p>
            <a:pPr lvl="4"/>
            <a:r>
              <a:rPr lang="zh-CN" altLang="zh-CN" dirty="0" smtClean="0"/>
              <a:t>第五级</a:t>
            </a:r>
            <a:endParaRPr lang="zh-CN" altLang="zh-CN" dirty="0" smtClean="0"/>
          </a:p>
        </p:txBody>
      </p:sp>
      <p:sp>
        <p:nvSpPr>
          <p:cNvPr id="5" name="KSO_FD"/>
          <p:cNvSpPr>
            <a:spLocks noGrp="1"/>
          </p:cNvSpPr>
          <p:nvPr>
            <p:ph type="dt" sz="half" idx="2"/>
          </p:nvPr>
        </p:nvSpPr>
        <p:spPr>
          <a:xfrm>
            <a:off x="6286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095331BB-5290-4B74-890F-ADE3EAA0FDB5}" type="datetimeFigureOut">
              <a:rPr lang="zh-CN" altLang="en-US" smtClean="0"/>
            </a:fld>
            <a:endParaRPr lang="zh-CN" altLang="en-US"/>
          </a:p>
        </p:txBody>
      </p:sp>
      <p:sp>
        <p:nvSpPr>
          <p:cNvPr id="6" name="KSO_FT"/>
          <p:cNvSpPr>
            <a:spLocks noGrp="1"/>
          </p:cNvSpPr>
          <p:nvPr>
            <p:ph type="ftr" sz="quarter" idx="3"/>
          </p:nvPr>
        </p:nvSpPr>
        <p:spPr>
          <a:xfrm>
            <a:off x="3028950" y="6452048"/>
            <a:ext cx="30861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endParaRPr lang="zh-CN" altLang="en-US"/>
          </a:p>
        </p:txBody>
      </p:sp>
      <p:sp>
        <p:nvSpPr>
          <p:cNvPr id="8" name="KSO_FN"/>
          <p:cNvSpPr>
            <a:spLocks noGrp="1"/>
          </p:cNvSpPr>
          <p:nvPr>
            <p:ph type="sldNum" sz="quarter" idx="4"/>
          </p:nvPr>
        </p:nvSpPr>
        <p:spPr>
          <a:xfrm>
            <a:off x="6457950" y="6452048"/>
            <a:ext cx="2057400" cy="365125"/>
          </a:xfrm>
          <a:prstGeom prst="rect">
            <a:avLst/>
          </a:prstGeom>
        </p:spPr>
        <p:txBody>
          <a:bodyPr/>
          <a:lstStyle>
            <a:lvl1pPr>
              <a:defRPr baseline="0">
                <a:latin typeface="Arial" panose="020B0604020202020204" pitchFamily="34" charset="0"/>
                <a:ea typeface="黑体" panose="02010609060101010101" pitchFamily="49" charset="-122"/>
              </a:defRPr>
            </a:lvl1pPr>
          </a:lstStyle>
          <a:p>
            <a:fld id="{C6B5ED51-E834-49EC-BF25-99CF33DB10E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黑体" panose="020106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30000"/>
        <a:buFontTx/>
        <a:buBlip>
          <a:blip r:embed="rId12"/>
        </a:buBlip>
        <a:defRPr sz="2400" kern="1200" baseline="0">
          <a:solidFill>
            <a:schemeClr val="tx1">
              <a:lumMod val="50000"/>
            </a:schemeClr>
          </a:solidFill>
          <a:latin typeface="Arial" panose="020B0604020202020204" pitchFamily="34" charset="0"/>
          <a:ea typeface="黑体" panose="02010609060101010101" pitchFamily="49" charset="-122"/>
          <a:cs typeface="+mn-cs"/>
        </a:defRPr>
      </a:lvl1pPr>
      <a:lvl2pPr marL="803275" indent="-285750" algn="just" defTabSz="914400" rtl="0" eaLnBrk="1" latinLnBrk="0" hangingPunct="1">
        <a:spcBef>
          <a:spcPts val="0"/>
        </a:spcBef>
        <a:spcAft>
          <a:spcPts val="0"/>
        </a:spcAft>
        <a:buClr>
          <a:schemeClr val="tx1">
            <a:lumMod val="50000"/>
          </a:schemeClr>
        </a:buClr>
        <a:buFont typeface="Arial" panose="020B0604020202020204" pitchFamily="34" charset="0"/>
        <a:buChar char="•"/>
        <a:tabLst>
          <a:tab pos="715645" algn="l"/>
        </a:tabLst>
        <a:defRPr sz="2000" kern="1200" baseline="0">
          <a:solidFill>
            <a:schemeClr val="tx1">
              <a:lumMod val="50000"/>
            </a:schemeClr>
          </a:solidFill>
          <a:latin typeface="Arial" panose="020B0604020202020204" pitchFamily="34" charset="0"/>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custDataLst>
              <p:tags r:id="rId1"/>
            </p:custDataLst>
          </p:nvPr>
        </p:nvSpPr>
        <p:spPr/>
        <p:txBody>
          <a:bodyPr>
            <a:normAutofit/>
          </a:bodyPr>
          <a:p>
            <a:pPr algn="l"/>
            <a:r>
              <a:rPr lang="zh-CN" altLang="en-US" smtClean="0">
                <a:latin typeface="+mn-lt"/>
                <a:ea typeface="+mn-ea"/>
              </a:rPr>
              <a:t>LOREM IPSUM DOLOR</a:t>
            </a:r>
            <a:endParaRPr lang="zh-CN" altLang="en-US" smtClean="0">
              <a:latin typeface="+mn-lt"/>
              <a:ea typeface="+mn-ea"/>
            </a:endParaRPr>
          </a:p>
        </p:txBody>
      </p:sp>
      <p:sp>
        <p:nvSpPr>
          <p:cNvPr id="5" name="标题 4"/>
          <p:cNvSpPr>
            <a:spLocks noGrp="1"/>
          </p:cNvSpPr>
          <p:nvPr>
            <p:ph type="title"/>
            <p:custDataLst>
              <p:tags r:id="rId2"/>
            </p:custDataLst>
          </p:nvPr>
        </p:nvSpPr>
        <p:spPr/>
        <p:txBody>
          <a:bodyPr>
            <a:normAutofit/>
          </a:bodyPr>
          <a:p>
            <a:r>
              <a:rPr lang="zh-CN" altLang="en-US" sz="4400" smtClean="0">
                <a:latin typeface="+mj-lt"/>
                <a:ea typeface="+mj-ea"/>
              </a:rPr>
              <a:t>第四章 谋篇布局</a:t>
            </a:r>
            <a:endParaRPr lang="zh-CN" altLang="en-US" sz="4400" smtClean="0">
              <a:latin typeface="+mj-lt"/>
              <a:ea typeface="+mj-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idx="4294967295"/>
            <p:custDataLst>
              <p:tags r:id="rId2"/>
            </p:custDataLst>
          </p:nvPr>
        </p:nvSpPr>
        <p:spPr>
          <a:xfrm>
            <a:off x="2141855" y="1011555"/>
            <a:ext cx="7002145" cy="582930"/>
          </a:xfrm>
        </p:spPr>
        <p:txBody>
          <a:bodyPr wrap="square"/>
          <a:p>
            <a:pPr algn="ctr"/>
            <a:r>
              <a:rPr lang="en-US" altLang="zh-CN" dirty="0" smtClean="0">
                <a:latin typeface="+mj-lt"/>
                <a:ea typeface="+mj-ea"/>
              </a:rPr>
              <a:t>LOREM IPSUM DOLOR</a:t>
            </a:r>
            <a:endParaRPr lang="zh-CN" altLang="en-US" dirty="0">
              <a:latin typeface="+mj-lt"/>
              <a:ea typeface="+mj-ea"/>
            </a:endParaRPr>
          </a:p>
        </p:txBody>
      </p:sp>
      <p:sp>
        <p:nvSpPr>
          <p:cNvPr id="6" name="内容占位符 5"/>
          <p:cNvSpPr>
            <a:spLocks noGrp="1"/>
          </p:cNvSpPr>
          <p:nvPr>
            <p:ph idx="1"/>
            <p:custDataLst>
              <p:tags r:id="rId3"/>
            </p:custDataLst>
          </p:nvPr>
        </p:nvSpPr>
        <p:spPr>
          <a:xfrm>
            <a:off x="628015" y="1595120"/>
            <a:ext cx="7887335" cy="4624070"/>
          </a:xfrm>
        </p:spPr>
        <p:txBody>
          <a:bodyPr wrap="square">
            <a:normAutofit/>
          </a:bodyPr>
          <a:p>
            <a:pPr marL="0" indent="0">
              <a:buClr>
                <a:schemeClr val="accent1"/>
              </a:buClr>
              <a:buSzTx/>
              <a:buFont typeface="Wingdings 2" panose="05020102010507070707"/>
              <a:buNone/>
            </a:pPr>
            <a:r>
              <a:rPr lang="zh-CN" altLang="en-US" sz="3200" b="1" smtClean="0">
                <a:latin typeface="+mn-lt"/>
                <a:ea typeface="+mn-ea"/>
              </a:rPr>
              <a:t>3.非虚构故事结构</a:t>
            </a:r>
            <a:endParaRPr lang="zh-CN" altLang="en-US" sz="3200" b="1"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杰克·哈特认为，故事通常会从一个充满欲望的人物开始，他努力克服成功道路上的各种障碍。</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他谈的是非虚构故事，但虚构故事和非虚构故事其实共享一个相同的故事结构，这个结构由如下几部构成：阐释、上升动作、危机、高潮、下降动作、结局构成。</a:t>
            </a:r>
            <a:endParaRPr lang="zh-CN" altLang="en-US" sz="2800" smtClean="0">
              <a:latin typeface="+mn-lt"/>
              <a:ea typeface="+mn-ea"/>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4294967295"/>
          </p:nvPr>
        </p:nvSpPr>
        <p:spPr>
          <a:xfrm>
            <a:off x="0" y="408940"/>
            <a:ext cx="7887970" cy="5810250"/>
          </a:xfrm>
        </p:spPr>
        <p:txBody>
          <a:bodyPr>
            <a:noAutofit/>
          </a:bodyPr>
          <a:p>
            <a:r>
              <a:rPr lang="zh-CN" altLang="en-US"/>
              <a:t>4.短篇小说结构</a:t>
            </a:r>
            <a:endParaRPr lang="zh-CN" altLang="en-US"/>
          </a:p>
          <a:p>
            <a:r>
              <a:rPr lang="zh-CN" altLang="en-US"/>
              <a:t>杰伊.安伯格和马克.拉尔森认为，一个短篇小说结构包括阐释、上升动作、危机、高潮和下降动作五个部分。</a:t>
            </a:r>
            <a:endParaRPr lang="zh-CN" altLang="en-US"/>
          </a:p>
          <a:p>
            <a:pPr algn="ctr"/>
            <a:r>
              <a:rPr lang="zh-CN" altLang="en-US"/>
              <a:t>高潮</a:t>
            </a:r>
            <a:endParaRPr lang="zh-CN" altLang="en-US"/>
          </a:p>
          <a:p>
            <a:r>
              <a:rPr lang="zh-CN" altLang="en-US"/>
              <a:t>                 </a:t>
            </a:r>
            <a:endParaRPr lang="zh-CN" altLang="en-US"/>
          </a:p>
          <a:p>
            <a:pPr marL="0" indent="0">
              <a:buNone/>
            </a:pPr>
            <a:r>
              <a:rPr lang="zh-CN" altLang="en-US"/>
              <a:t>                             阐释                     结局</a:t>
            </a:r>
            <a:endParaRPr lang="zh-CN" altLang="en-US"/>
          </a:p>
          <a:p>
            <a:pPr marL="0" indent="0">
              <a:buNone/>
            </a:pPr>
            <a:r>
              <a:rPr lang="zh-CN" altLang="en-US"/>
              <a:t>                      上升动作                    下降动作</a:t>
            </a:r>
            <a:endParaRPr lang="zh-CN" altLang="en-US"/>
          </a:p>
          <a:p>
            <a:r>
              <a:rPr lang="zh-CN" altLang="en-US"/>
              <a:t>    （事情变得更有悬念；            （问题解决；</a:t>
            </a:r>
            <a:endParaRPr lang="zh-CN" altLang="en-US"/>
          </a:p>
          <a:p>
            <a:r>
              <a:rPr lang="zh-CN" altLang="en-US"/>
              <a:t>       问题越来越糟糕。）             生活归于平静。）</a:t>
            </a:r>
            <a:endParaRPr lang="zh-CN" altLang="en-US"/>
          </a:p>
        </p:txBody>
      </p:sp>
      <p:cxnSp>
        <p:nvCxnSpPr>
          <p:cNvPr id="4" name="直接连接符 3"/>
          <p:cNvCxnSpPr/>
          <p:nvPr/>
        </p:nvCxnSpPr>
        <p:spPr>
          <a:xfrm flipV="1">
            <a:off x="2553970" y="2626995"/>
            <a:ext cx="1515745" cy="160401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flipV="1">
            <a:off x="4069715" y="2626995"/>
            <a:ext cx="1377315" cy="167640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46990" y="564515"/>
            <a:ext cx="8831580" cy="1029970"/>
          </a:xfrm>
        </p:spPr>
        <p:txBody>
          <a:bodyPr wrap="square">
            <a:normAutofit fontScale="90000"/>
          </a:bodyPr>
          <a:p>
            <a:pPr algn="ctr"/>
            <a:r>
              <a:rPr lang="zh-CN" altLang="en-US" smtClean="0">
                <a:latin typeface="+mn-lt"/>
                <a:ea typeface="+mn-ea"/>
                <a:sym typeface="+mn-ea"/>
              </a:rPr>
              <a:t>纵深结构：“语音”—“语义”—“作品世界”—“作品观念”—“形而上”</a:t>
            </a:r>
            <a:br>
              <a:rPr lang="zh-CN" altLang="en-US" smtClean="0">
                <a:latin typeface="+mn-lt"/>
                <a:ea typeface="+mn-ea"/>
              </a:rPr>
            </a:br>
            <a:endParaRPr lang="zh-CN" altLang="en-US" dirty="0" smtClean="0">
              <a:latin typeface="+mn-lt"/>
              <a:ea typeface="+mn-ea"/>
            </a:endParaRPr>
          </a:p>
        </p:txBody>
      </p:sp>
      <p:sp>
        <p:nvSpPr>
          <p:cNvPr id="6" name="内容占位符 5"/>
          <p:cNvSpPr>
            <a:spLocks noGrp="1"/>
          </p:cNvSpPr>
          <p:nvPr>
            <p:ph idx="1"/>
            <p:custDataLst>
              <p:tags r:id="rId3"/>
            </p:custDataLst>
          </p:nvPr>
        </p:nvSpPr>
        <p:spPr>
          <a:xfrm>
            <a:off x="1112520" y="1744345"/>
            <a:ext cx="7002145" cy="4077335"/>
          </a:xfrm>
        </p:spPr>
        <p:txBody>
          <a:bodyPr wrap="square">
            <a:norm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有研究发现，一部经典作品除了具备一般作品的语音和语义的字面意义构成的最稳定的“显结构”之外，语义的联想义和观点则还构成了作品的变化着的“潜结构”。这“潜结构”“寄生”于作品的“显结构”之中，但正是这种“潜结构”的层次和深度决定了经典作品的价值。</a:t>
            </a:r>
            <a:endParaRPr lang="zh-CN" altLang="en-US" sz="2800" smtClean="0">
              <a:latin typeface="+mn-lt"/>
              <a:ea typeface="+mn-ea"/>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1112520" y="407035"/>
            <a:ext cx="7002145" cy="845820"/>
          </a:xfrm>
        </p:spPr>
        <p:txBody>
          <a:bodyPr wrap="square">
            <a:normAutofit fontScale="90000"/>
          </a:bodyPr>
          <a:p>
            <a:pPr algn="ctr"/>
            <a:r>
              <a:rPr lang="zh-CN" altLang="en-US" smtClean="0">
                <a:latin typeface="+mn-lt"/>
                <a:ea typeface="+mn-ea"/>
                <a:sym typeface="+mn-ea"/>
              </a:rPr>
              <a:t>经典作品从纵深角度一般分为如下层次</a:t>
            </a:r>
            <a:endParaRPr lang="zh-CN" altLang="en-US" dirty="0" smtClean="0">
              <a:latin typeface="+mn-lt"/>
              <a:ea typeface="+mn-ea"/>
              <a:sym typeface="+mn-ea"/>
            </a:endParaRPr>
          </a:p>
        </p:txBody>
      </p:sp>
      <p:sp>
        <p:nvSpPr>
          <p:cNvPr id="6" name="内容占位符 5"/>
          <p:cNvSpPr>
            <a:spLocks noGrp="1"/>
          </p:cNvSpPr>
          <p:nvPr>
            <p:ph idx="1"/>
            <p:custDataLst>
              <p:tags r:id="rId3"/>
            </p:custDataLst>
          </p:nvPr>
        </p:nvSpPr>
        <p:spPr>
          <a:xfrm>
            <a:off x="1112520" y="1475740"/>
            <a:ext cx="7002145" cy="4476750"/>
          </a:xfrm>
        </p:spPr>
        <p:txBody>
          <a:bodyPr wrap="square">
            <a:noAutofit/>
          </a:bodyPr>
          <a:p>
            <a:pPr marL="274320" indent="-274320">
              <a:buClr>
                <a:schemeClr val="accent1"/>
              </a:buClr>
              <a:buSzTx/>
              <a:buFont typeface="Wingdings 2" panose="05020102010507070707"/>
              <a:buChar char=""/>
            </a:pPr>
            <a:r>
              <a:rPr lang="zh-CN" altLang="en-US" sz="2300" smtClean="0">
                <a:latin typeface="+mn-lt"/>
                <a:ea typeface="+mn-ea"/>
              </a:rPr>
              <a:t>第一层：“题材”</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第二层：“字面形象”</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第三层：“特殊问题”</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第四层：“一般问题”</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第五层：不同文化共同体内部的普遍问题</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第六层：“基本问题”</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第七层：对于“终极问题”的追问</a:t>
            </a:r>
            <a:endParaRPr lang="zh-CN" altLang="en-US" sz="2300" smtClean="0">
              <a:latin typeface="+mn-lt"/>
              <a:ea typeface="+mn-ea"/>
            </a:endParaRPr>
          </a:p>
          <a:p>
            <a:pPr marL="274320" indent="-274320">
              <a:buClr>
                <a:schemeClr val="accent1"/>
              </a:buClr>
              <a:buSzTx/>
              <a:buFont typeface="Wingdings 2" panose="05020102010507070707"/>
              <a:buChar char=""/>
            </a:pPr>
            <a:r>
              <a:rPr lang="zh-CN" altLang="en-US" sz="2300" smtClean="0">
                <a:latin typeface="+mn-lt"/>
                <a:ea typeface="+mn-ea"/>
              </a:rPr>
              <a:t>第八层：“人性内核”</a:t>
            </a:r>
            <a:endParaRPr lang="zh-CN" altLang="en-US" sz="2300" smtClean="0">
              <a:latin typeface="+mn-lt"/>
              <a:ea typeface="+mn-ea"/>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1112520" y="617220"/>
            <a:ext cx="7002145" cy="687705"/>
          </a:xfrm>
        </p:spPr>
        <p:txBody>
          <a:bodyPr wrap="square">
            <a:noAutofit/>
          </a:bodyPr>
          <a:p>
            <a:pPr algn="ctr"/>
            <a:r>
              <a:rPr lang="zh-CN" altLang="en-US" sz="4000" smtClean="0">
                <a:latin typeface="+mn-lt"/>
                <a:ea typeface="+mn-ea"/>
                <a:sym typeface="+mn-ea"/>
              </a:rPr>
              <a:t>结构的实质</a:t>
            </a:r>
            <a:endParaRPr lang="zh-CN" altLang="en-US" sz="4000" dirty="0" smtClean="0">
              <a:latin typeface="+mn-lt"/>
              <a:ea typeface="+mn-ea"/>
              <a:sym typeface="+mn-ea"/>
            </a:endParaRPr>
          </a:p>
        </p:txBody>
      </p:sp>
      <p:sp>
        <p:nvSpPr>
          <p:cNvPr id="6" name="内容占位符 5"/>
          <p:cNvSpPr>
            <a:spLocks noGrp="1"/>
          </p:cNvSpPr>
          <p:nvPr>
            <p:ph idx="1"/>
            <p:custDataLst>
              <p:tags r:id="rId3"/>
            </p:custDataLst>
          </p:nvPr>
        </p:nvSpPr>
        <p:spPr>
          <a:xfrm>
            <a:off x="1112520" y="1849120"/>
            <a:ext cx="7002145" cy="4616450"/>
          </a:xfrm>
        </p:spPr>
        <p:txBody>
          <a:bodyPr wrap="square">
            <a:noAutofit/>
          </a:bodyPr>
          <a:p>
            <a:pPr marL="274320" indent="-274320">
              <a:buClr>
                <a:schemeClr val="accent1"/>
              </a:buClr>
              <a:buSzTx/>
              <a:buFont typeface="Wingdings 2" panose="05020102010507070707"/>
              <a:buChar char=""/>
            </a:pPr>
            <a:r>
              <a:rPr lang="zh-CN" altLang="en-US" sz="2800" smtClean="0">
                <a:latin typeface="+mn-lt"/>
                <a:ea typeface="+mn-ea"/>
              </a:rPr>
              <a:t>作品结构实际上是与人类的认知心理和生活实践一致的，一般来说，它们都不约而同的遵循着“提出问题”——“分析问题”——“解决问题”模式。在叙事类作品中以“困境”——“欲望”——“行动”的形式出现。</a:t>
            </a:r>
            <a:endParaRPr lang="zh-CN" altLang="en-US" sz="2800" smtClean="0">
              <a:latin typeface="+mn-lt"/>
              <a:ea typeface="+mn-ea"/>
            </a:endParaRPr>
          </a:p>
          <a:p>
            <a:pPr marL="274320" indent="-274320">
              <a:buClr>
                <a:schemeClr val="accent1"/>
              </a:buClr>
              <a:buSzTx/>
              <a:buFont typeface="Wingdings 2" panose="05020102010507070707"/>
              <a:buChar char=""/>
            </a:pPr>
            <a:endParaRPr lang="zh-CN" altLang="en-US" sz="2800" smtClean="0">
              <a:latin typeface="+mn-lt"/>
              <a:ea typeface="+mn-ea"/>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idx="4294967295"/>
            <p:custDataLst>
              <p:tags r:id="rId2"/>
            </p:custDataLst>
          </p:nvPr>
        </p:nvSpPr>
        <p:spPr>
          <a:xfrm>
            <a:off x="2141855" y="617220"/>
            <a:ext cx="7002145" cy="687705"/>
          </a:xfrm>
        </p:spPr>
        <p:txBody>
          <a:bodyPr wrap="square">
            <a:noAutofit/>
          </a:bodyPr>
          <a:p>
            <a:pPr algn="ctr"/>
            <a:r>
              <a:rPr lang="zh-CN" altLang="en-US" sz="4000" dirty="0" smtClean="0">
                <a:latin typeface="+mn-lt"/>
                <a:ea typeface="+mn-ea"/>
                <a:sym typeface="+mn-ea"/>
              </a:rPr>
              <a:t>LOREM IPSUM DOLOR</a:t>
            </a:r>
            <a:endParaRPr lang="zh-CN" altLang="en-US" sz="4000" dirty="0" smtClean="0">
              <a:latin typeface="+mn-lt"/>
              <a:ea typeface="+mn-ea"/>
              <a:sym typeface="+mn-ea"/>
            </a:endParaRPr>
          </a:p>
        </p:txBody>
      </p:sp>
      <p:sp>
        <p:nvSpPr>
          <p:cNvPr id="6" name="内容占位符 5"/>
          <p:cNvSpPr>
            <a:spLocks noGrp="1"/>
          </p:cNvSpPr>
          <p:nvPr>
            <p:ph idx="1"/>
            <p:custDataLst>
              <p:tags r:id="rId3"/>
            </p:custDataLst>
          </p:nvPr>
        </p:nvSpPr>
        <p:spPr>
          <a:xfrm>
            <a:off x="628015" y="2264410"/>
            <a:ext cx="7887335" cy="3954780"/>
          </a:xfrm>
        </p:spPr>
        <p:txBody>
          <a:bodyPr wrap="square">
            <a:noAutofit/>
          </a:bodyPr>
          <a:p>
            <a:pPr marL="274320" indent="-274320">
              <a:buClr>
                <a:schemeClr val="accent1"/>
              </a:buClr>
              <a:buSzTx/>
              <a:buFont typeface="Wingdings 2" panose="05020102010507070707"/>
              <a:buChar char=""/>
            </a:pPr>
            <a:r>
              <a:rPr lang="zh-CN" altLang="en-US" sz="2800" smtClean="0">
                <a:latin typeface="+mn-lt"/>
                <a:ea typeface="+mn-ea"/>
              </a:rPr>
              <a:t>普罗普认为，一个神奇故事本身就包含了一个基本的序列：“从形态学上讲，任何一个始于加害行为（A）或缺失（a）、经过中间的一些功能项之后终结于婚礼（C）或其他作为结局的功能项的过程，都可以称之为神奇故事”。</a:t>
            </a:r>
            <a:endParaRPr lang="zh-CN" altLang="en-US" sz="2800" smtClean="0">
              <a:latin typeface="+mn-lt"/>
              <a:ea typeface="+mn-ea"/>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4294967295"/>
          </p:nvPr>
        </p:nvSpPr>
        <p:spPr>
          <a:xfrm>
            <a:off x="-15875" y="730250"/>
            <a:ext cx="9159875" cy="6026150"/>
          </a:xfrm>
        </p:spPr>
        <p:txBody>
          <a:bodyPr>
            <a:normAutofit/>
          </a:bodyPr>
          <a:p>
            <a:r>
              <a:rPr lang="zh-CN" altLang="en-US" sz="2800"/>
              <a:t>格雷马斯在普罗普31个功能的和神奇故事的基本序列基础上，构建了自己的行动模态。这个模态分为三个阶段：“产生欲望”（“欲”）、“具备能力”（“知”或“能”）和“实现目标”（“做”），图示如下：</a:t>
            </a:r>
            <a:endParaRPr lang="zh-CN" altLang="en-US" sz="2800"/>
          </a:p>
          <a:p>
            <a:r>
              <a:rPr lang="zh-CN" altLang="en-US" sz="2800">
                <a:solidFill>
                  <a:srgbClr val="C00000"/>
                </a:solidFill>
              </a:rPr>
              <a:t>“产生欲望” →  “具备能力”→</a:t>
            </a:r>
            <a:r>
              <a:rPr lang="zh-CN" altLang="en-US" sz="2800">
                <a:solidFill>
                  <a:srgbClr val="C00000"/>
                </a:solidFill>
              </a:rPr>
              <a:t> “实现目标”</a:t>
            </a:r>
            <a:endParaRPr lang="zh-CN" altLang="en-US" sz="2800">
              <a:solidFill>
                <a:srgbClr val="C00000"/>
              </a:solidFill>
            </a:endParaRPr>
          </a:p>
          <a:p>
            <a:r>
              <a:rPr lang="zh-CN" altLang="en-US" sz="2800"/>
              <a:t>这个序列建立在角色，主要是主人公行动的基础上。</a:t>
            </a:r>
            <a:endParaRPr lang="zh-CN" altLang="en-US" sz="2800"/>
          </a:p>
          <a:p>
            <a:r>
              <a:rPr lang="zh-CN" altLang="en-US" sz="2800">
                <a:solidFill>
                  <a:srgbClr val="C00000"/>
                </a:solidFill>
              </a:rPr>
              <a:t>心有欠缺 → 产生欲望 → 锻炼能力 → 实现目标</a:t>
            </a:r>
            <a:r>
              <a:rPr lang="en-US" altLang="zh-CN" sz="2800">
                <a:solidFill>
                  <a:srgbClr val="C00000"/>
                </a:solidFill>
              </a:rPr>
              <a:t>/</a:t>
            </a:r>
            <a:r>
              <a:rPr lang="zh-CN" altLang="en-US" sz="2800">
                <a:solidFill>
                  <a:srgbClr val="C00000"/>
                </a:solidFill>
              </a:rPr>
              <a:t>失败→  得到奖赏</a:t>
            </a:r>
            <a:r>
              <a:rPr lang="en-US" altLang="zh-CN" sz="2800">
                <a:solidFill>
                  <a:srgbClr val="C00000"/>
                </a:solidFill>
              </a:rPr>
              <a:t>/</a:t>
            </a:r>
            <a:r>
              <a:rPr lang="zh-CN" altLang="en-US" sz="2800">
                <a:solidFill>
                  <a:srgbClr val="C00000"/>
                </a:solidFill>
              </a:rPr>
              <a:t>得到原谅</a:t>
            </a:r>
            <a:endParaRPr lang="zh-CN" altLang="en-US" sz="2800">
              <a:solidFill>
                <a:srgbClr val="C00000"/>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sz="quarter" idx="4294967295"/>
          </p:nvPr>
        </p:nvSpPr>
        <p:spPr>
          <a:xfrm>
            <a:off x="-29210" y="151130"/>
            <a:ext cx="9173210" cy="6630670"/>
          </a:xfrm>
        </p:spPr>
        <p:txBody>
          <a:bodyPr>
            <a:normAutofit/>
          </a:bodyPr>
          <a:p>
            <a:r>
              <a:rPr lang="zh-CN" altLang="en-US"/>
              <a:t>法国叙事学家克劳德·布雷蒙在功能的基础上提出了“序列”概念，他认为所有故事都建立在一个基本而简单的叙事序列之上，千变万化的故事都是这一基本序列的三种搭配形式的转换而已。</a:t>
            </a:r>
            <a:endParaRPr lang="zh-CN" altLang="en-US"/>
          </a:p>
          <a:p>
            <a:r>
              <a:rPr lang="zh-CN" altLang="en-US">
                <a:solidFill>
                  <a:srgbClr val="C00000"/>
                </a:solidFill>
              </a:rPr>
              <a:t>      A1 ——————— A2 ——————— A3</a:t>
            </a:r>
            <a:endParaRPr lang="zh-CN" altLang="en-US">
              <a:solidFill>
                <a:srgbClr val="C00000"/>
              </a:solidFill>
            </a:endParaRPr>
          </a:p>
          <a:p>
            <a:r>
              <a:rPr lang="zh-CN" altLang="en-US">
                <a:solidFill>
                  <a:srgbClr val="C00000"/>
                </a:solidFill>
              </a:rPr>
              <a:t>情景的出现              采取行动               行动的结果</a:t>
            </a:r>
            <a:endParaRPr lang="zh-CN" altLang="en-US">
              <a:solidFill>
                <a:srgbClr val="C00000"/>
              </a:solidFill>
            </a:endParaRPr>
          </a:p>
          <a:p>
            <a:r>
              <a:rPr lang="zh-CN" altLang="en-US"/>
              <a:t>只有采取了行动的人物或角色，无论行动目的有无达到，方可构成故事的基本序列，如下：</a:t>
            </a:r>
            <a:endParaRPr lang="zh-CN" altLang="en-US"/>
          </a:p>
          <a:p>
            <a:r>
              <a:rPr lang="zh-CN" altLang="en-US"/>
              <a:t>                                     </a:t>
            </a:r>
            <a:r>
              <a:rPr lang="zh-CN" altLang="en-US">
                <a:solidFill>
                  <a:srgbClr val="C00000"/>
                </a:solidFill>
                <a:sym typeface="+mn-ea"/>
              </a:rPr>
              <a:t>采取行动 </a:t>
            </a:r>
            <a:r>
              <a:rPr lang="en-US" altLang="zh-CN">
                <a:solidFill>
                  <a:srgbClr val="C00000"/>
                </a:solidFill>
                <a:sym typeface="+mn-ea"/>
              </a:rPr>
              <a:t>——</a:t>
            </a:r>
            <a:r>
              <a:rPr lang="zh-CN" altLang="en-US">
                <a:solidFill>
                  <a:srgbClr val="C00000"/>
                </a:solidFill>
              </a:rPr>
              <a:t>目的达到（结果成功）</a:t>
            </a:r>
            <a:endParaRPr lang="zh-CN" altLang="en-US">
              <a:solidFill>
                <a:srgbClr val="C00000"/>
              </a:solidFill>
            </a:endParaRPr>
          </a:p>
          <a:p>
            <a:pPr marL="0" indent="0">
              <a:buNone/>
            </a:pPr>
            <a:r>
              <a:rPr lang="zh-CN" altLang="en-US">
                <a:solidFill>
                  <a:srgbClr val="C00000"/>
                </a:solidFill>
              </a:rPr>
              <a:t>可能性（目的愿望）                        </a:t>
            </a:r>
            <a:endParaRPr lang="zh-CN" altLang="en-US">
              <a:solidFill>
                <a:srgbClr val="C00000"/>
              </a:solidFill>
            </a:endParaRPr>
          </a:p>
          <a:p>
            <a:pPr marL="0" indent="0">
              <a:buNone/>
            </a:pPr>
            <a:r>
              <a:rPr lang="zh-CN" altLang="en-US">
                <a:solidFill>
                  <a:srgbClr val="C00000"/>
                </a:solidFill>
              </a:rPr>
              <a:t>                                       </a:t>
            </a:r>
            <a:r>
              <a:rPr lang="zh-CN" altLang="en-US">
                <a:solidFill>
                  <a:srgbClr val="C00000"/>
                </a:solidFill>
                <a:sym typeface="+mn-ea"/>
              </a:rPr>
              <a:t>没有采取行动</a:t>
            </a:r>
            <a:r>
              <a:rPr lang="en-US" altLang="zh-CN">
                <a:solidFill>
                  <a:srgbClr val="C00000"/>
                </a:solidFill>
                <a:sym typeface="+mn-ea"/>
              </a:rPr>
              <a:t>——</a:t>
            </a:r>
            <a:r>
              <a:rPr lang="zh-CN" altLang="en-US">
                <a:solidFill>
                  <a:srgbClr val="C00000"/>
                </a:solidFill>
              </a:rPr>
              <a:t>目的没达到（结果失败）</a:t>
            </a:r>
            <a:endParaRPr lang="zh-CN" altLang="en-US">
              <a:solidFill>
                <a:srgbClr val="C00000"/>
              </a:solidFill>
            </a:endParaRPr>
          </a:p>
          <a:p>
            <a:pPr marL="0" indent="0">
              <a:buNone/>
            </a:pPr>
            <a:endParaRPr lang="zh-CN" altLang="en-US"/>
          </a:p>
        </p:txBody>
      </p:sp>
      <p:cxnSp>
        <p:nvCxnSpPr>
          <p:cNvPr id="4" name="直接连接符 3"/>
          <p:cNvCxnSpPr/>
          <p:nvPr/>
        </p:nvCxnSpPr>
        <p:spPr>
          <a:xfrm>
            <a:off x="4818380" y="4506595"/>
            <a:ext cx="401320" cy="1905"/>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363845" y="5300345"/>
            <a:ext cx="432435" cy="635"/>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2657475" y="4220845"/>
            <a:ext cx="762635" cy="466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2657475" y="4686935"/>
            <a:ext cx="618490" cy="469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rmAutofit fontScale="90000"/>
          </a:bodyPr>
          <a:p>
            <a:pPr algn="ctr"/>
            <a:r>
              <a:rPr lang="zh-CN" altLang="en-US" sz="4000" smtClean="0">
                <a:latin typeface="+mn-lt"/>
                <a:ea typeface="+mn-ea"/>
                <a:sym typeface="+mn-ea"/>
              </a:rPr>
              <a:t>结构的要求</a:t>
            </a:r>
            <a:br>
              <a:rPr lang="zh-CN" altLang="en-US" sz="4000" smtClean="0">
                <a:latin typeface="+mn-lt"/>
                <a:ea typeface="+mn-ea"/>
              </a:rPr>
            </a:br>
            <a:endParaRPr lang="zh-CN" altLang="en-US" sz="4000" dirty="0" smtClean="0">
              <a:latin typeface="+mn-lt"/>
              <a:ea typeface="+mn-ea"/>
            </a:endParaRPr>
          </a:p>
        </p:txBody>
      </p:sp>
      <p:sp>
        <p:nvSpPr>
          <p:cNvPr id="6" name="内容占位符 5"/>
          <p:cNvSpPr>
            <a:spLocks noGrp="1"/>
          </p:cNvSpPr>
          <p:nvPr>
            <p:ph idx="1"/>
            <p:custDataLst>
              <p:tags r:id="rId3"/>
            </p:custDataLst>
          </p:nvPr>
        </p:nvSpPr>
        <p:spPr>
          <a:xfrm>
            <a:off x="1112520" y="1967230"/>
            <a:ext cx="7002145" cy="3814445"/>
          </a:xfrm>
        </p:spPr>
        <p:txBody>
          <a:bodyPr wrap="square">
            <a:noAutofit/>
          </a:bodyPr>
          <a:p>
            <a:pPr marL="274320" indent="-274320">
              <a:buClr>
                <a:schemeClr val="accent1"/>
              </a:buClr>
              <a:buSzTx/>
              <a:buFont typeface="Wingdings 2" panose="05020102010507070707"/>
              <a:buChar char=""/>
            </a:pPr>
            <a:r>
              <a:rPr lang="zh-CN" altLang="en-US" sz="3200" smtClean="0">
                <a:latin typeface="+mn-lt"/>
                <a:ea typeface="+mn-ea"/>
              </a:rPr>
              <a:t>作品的</a:t>
            </a:r>
            <a:r>
              <a:rPr lang="en-US" altLang="zh-CN" sz="3200" smtClean="0">
                <a:latin typeface="+mn-lt"/>
                <a:ea typeface="+mn-ea"/>
              </a:rPr>
              <a:t>结构首先要符合文体要求。</a:t>
            </a:r>
            <a:endParaRPr lang="en-US" altLang="zh-CN" sz="3200" smtClean="0">
              <a:latin typeface="+mn-lt"/>
              <a:ea typeface="+mn-ea"/>
            </a:endParaRPr>
          </a:p>
          <a:p>
            <a:pPr marL="274320" indent="-274320">
              <a:buClr>
                <a:schemeClr val="accent1"/>
              </a:buClr>
              <a:buSzTx/>
              <a:buFont typeface="Wingdings 2" panose="05020102010507070707"/>
              <a:buChar char=""/>
            </a:pPr>
            <a:r>
              <a:rPr lang="en-US" altLang="zh-CN" sz="3200" smtClean="0">
                <a:latin typeface="+mn-lt"/>
                <a:ea typeface="+mn-ea"/>
              </a:rPr>
              <a:t>结构设计还要服从于表现主题的需要。</a:t>
            </a:r>
            <a:r>
              <a:rPr lang="zh-CN" altLang="en-US" sz="3200" smtClean="0">
                <a:latin typeface="+mn-lt"/>
                <a:ea typeface="+mn-ea"/>
              </a:rPr>
              <a:t>例：</a:t>
            </a:r>
            <a:r>
              <a:rPr lang="zh-CN" altLang="en-US" sz="3200" smtClean="0">
                <a:latin typeface="+mn-lt"/>
                <a:ea typeface="+mn-ea"/>
              </a:rPr>
              <a:t>《狂人日记》《我的名字叫红》</a:t>
            </a:r>
            <a:endParaRPr lang="zh-CN" altLang="en-US" sz="3200" smtClean="0">
              <a:latin typeface="+mn-lt"/>
              <a:ea typeface="+mn-ea"/>
            </a:endParaRPr>
          </a:p>
          <a:p>
            <a:pPr marL="274320" indent="-274320">
              <a:buClr>
                <a:schemeClr val="accent1"/>
              </a:buClr>
              <a:buSzTx/>
              <a:buFont typeface="Wingdings 2" panose="05020102010507070707"/>
              <a:buChar char=""/>
            </a:pPr>
            <a:r>
              <a:rPr lang="en-US" altLang="zh-CN" sz="3200" smtClean="0">
                <a:latin typeface="+mn-lt"/>
                <a:ea typeface="+mn-ea"/>
              </a:rPr>
              <a:t>文章的结构还要符合美学原则，它的标志是完整、严谨、和谐、自然。</a:t>
            </a:r>
            <a:endParaRPr lang="en-US" altLang="zh-CN" sz="3200" smtClean="0">
              <a:latin typeface="+mn-lt"/>
              <a:ea typeface="+mn-ea"/>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smtClean="0">
                <a:latin typeface="+mj-lt"/>
                <a:ea typeface="+mj-ea"/>
              </a:rPr>
              <a:t>第二节 从开头到结尾</a:t>
            </a:r>
            <a:endParaRPr lang="zh-CN" altLang="en-US" sz="4000" smtClean="0">
              <a:latin typeface="+mj-lt"/>
              <a:ea typeface="+mj-ea"/>
            </a:endParaRPr>
          </a:p>
        </p:txBody>
      </p:sp>
      <p:sp>
        <p:nvSpPr>
          <p:cNvPr id="6" name="内容占位符 5"/>
          <p:cNvSpPr>
            <a:spLocks noGrp="1"/>
          </p:cNvSpPr>
          <p:nvPr>
            <p:ph idx="1"/>
            <p:custDataLst>
              <p:tags r:id="rId3"/>
            </p:custDataLst>
          </p:nvPr>
        </p:nvSpPr>
        <p:spPr>
          <a:xfrm>
            <a:off x="1112520" y="2033905"/>
            <a:ext cx="7002145" cy="3642360"/>
          </a:xfrm>
        </p:spPr>
        <p:txBody>
          <a:bodyPr wrap="square">
            <a:norm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3200" smtClean="0">
                <a:latin typeface="+mn-lt"/>
                <a:ea typeface="+mn-ea"/>
                <a:sym typeface="+mn-ea"/>
              </a:rPr>
              <a:t>应用性、工具类文体结构技巧</a:t>
            </a:r>
            <a:endParaRPr lang="zh-CN" altLang="en-US" sz="3200" smtClean="0">
              <a:latin typeface="+mn-lt"/>
              <a:ea typeface="+mn-ea"/>
              <a:sym typeface="+mn-ea"/>
            </a:endParaRPr>
          </a:p>
          <a:p>
            <a:pPr marL="274320" indent="-274320">
              <a:buClr>
                <a:schemeClr val="accent1"/>
              </a:buClr>
              <a:buSzTx/>
              <a:buFont typeface="Wingdings 2" panose="05020102010507070707"/>
              <a:buChar char=""/>
            </a:pPr>
            <a:r>
              <a:rPr lang="zh-CN" altLang="en-US" sz="3200" smtClean="0">
                <a:latin typeface="+mn-lt"/>
                <a:ea typeface="+mn-ea"/>
                <a:sym typeface="+mn-ea"/>
              </a:rPr>
              <a:t>叙事类虚构与非虚构文学结构技巧</a:t>
            </a:r>
            <a:endParaRPr lang="zh-CN" altLang="en-US" sz="3200" smtClean="0">
              <a:latin typeface="+mn-lt"/>
              <a:ea typeface="+mn-ea"/>
              <a:sym typeface="+mn-ea"/>
            </a:endParaRPr>
          </a:p>
          <a:p>
            <a:pPr marL="274320" indent="-274320">
              <a:buClr>
                <a:schemeClr val="accent1"/>
              </a:buClr>
              <a:buSzTx/>
              <a:buFont typeface="Wingdings 2" panose="05020102010507070707"/>
              <a:buChar char=""/>
            </a:pPr>
            <a:r>
              <a:rPr lang="zh-CN" altLang="en-US" sz="3200" smtClean="0">
                <a:latin typeface="+mn-lt"/>
                <a:ea typeface="+mn-ea"/>
                <a:sym typeface="+mn-ea"/>
              </a:rPr>
              <a:t>“道技双构”</a:t>
            </a:r>
            <a:endParaRPr lang="zh-CN" altLang="en-US" sz="3200" smtClean="0">
              <a:latin typeface="+mn-lt"/>
              <a:ea typeface="+mn-ea"/>
              <a:sym typeface="+mn-ea"/>
            </a:endParaRPr>
          </a:p>
          <a:p>
            <a:pPr marL="274320" indent="-274320">
              <a:buClr>
                <a:schemeClr val="accent1"/>
              </a:buClr>
              <a:buSzTx/>
              <a:buFont typeface="Wingdings 2" panose="05020102010507070707"/>
              <a:buChar char=""/>
            </a:pPr>
            <a:endParaRPr lang="zh-CN" altLang="en-US" sz="2000" smtClean="0">
              <a:latin typeface="+mn-lt"/>
              <a:ea typeface="+mn-ea"/>
              <a:sym typeface="+mn-ea"/>
            </a:endParaRPr>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dirty="0">
                <a:latin typeface="+mj-lt"/>
                <a:ea typeface="+mj-ea"/>
              </a:rPr>
              <a:t>导语</a:t>
            </a:r>
            <a:endParaRPr lang="zh-CN" altLang="en-US" sz="4000" dirty="0">
              <a:latin typeface="+mj-lt"/>
              <a:ea typeface="+mj-ea"/>
            </a:endParaRPr>
          </a:p>
        </p:txBody>
      </p:sp>
      <p:sp>
        <p:nvSpPr>
          <p:cNvPr id="6" name="内容占位符 5"/>
          <p:cNvSpPr>
            <a:spLocks noGrp="1"/>
          </p:cNvSpPr>
          <p:nvPr>
            <p:ph idx="1"/>
            <p:custDataLst>
              <p:tags r:id="rId3"/>
            </p:custDataLst>
          </p:nvPr>
        </p:nvSpPr>
        <p:spPr>
          <a:xfrm>
            <a:off x="1112520" y="1993900"/>
            <a:ext cx="7002145" cy="2985135"/>
          </a:xfrm>
        </p:spPr>
        <p:txBody>
          <a:bodyPr wrap="square">
            <a:noAutofit/>
          </a:bodyPr>
          <a:p>
            <a:r>
              <a:rPr lang="zh-CN" altLang="en-US" sz="2800" smtClean="0">
                <a:latin typeface="华文新魏" panose="02010800040101010101" charset="-122"/>
                <a:ea typeface="华文新魏" panose="02010800040101010101" charset="-122"/>
                <a:sym typeface="+mn-ea"/>
              </a:rPr>
              <a:t>谋篇布局不是简单的安排或调整已经形成文字的顺序。从静态上说，它要处理文本外在的可视结构与内在的深度主题结构呼应；从动态上说，它是创作从开头到结尾，将存在于作者头脑中的“潜在文本”转化为“文字文本”，与构思、修改同步的全过程。</a:t>
            </a:r>
            <a:endParaRPr lang="zh-CN" altLang="en-US" sz="2800" smtClean="0">
              <a:latin typeface="华文新魏" panose="02010800040101010101" charset="-122"/>
              <a:ea typeface="华文新魏" panose="02010800040101010101" charset="-122"/>
              <a:sym typeface="+mn-ea"/>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1112520" y="353695"/>
            <a:ext cx="7002145" cy="714375"/>
          </a:xfrm>
        </p:spPr>
        <p:txBody>
          <a:bodyPr wrap="square"/>
          <a:p>
            <a:pPr algn="ctr"/>
            <a:r>
              <a:rPr lang="zh-CN" altLang="en-US" smtClean="0">
                <a:latin typeface="+mn-lt"/>
                <a:ea typeface="+mn-ea"/>
                <a:sym typeface="+mn-ea"/>
              </a:rPr>
              <a:t>饶芃子的“结构律则”</a:t>
            </a:r>
            <a:endParaRPr lang="zh-CN" altLang="en-US" dirty="0" smtClean="0">
              <a:latin typeface="+mn-lt"/>
              <a:ea typeface="+mn-ea"/>
              <a:sym typeface="+mn-ea"/>
            </a:endParaRPr>
          </a:p>
        </p:txBody>
      </p:sp>
      <p:sp>
        <p:nvSpPr>
          <p:cNvPr id="6" name="内容占位符 5"/>
          <p:cNvSpPr>
            <a:spLocks noGrp="1"/>
          </p:cNvSpPr>
          <p:nvPr>
            <p:ph idx="1"/>
            <p:custDataLst>
              <p:tags r:id="rId3"/>
            </p:custDataLst>
          </p:nvPr>
        </p:nvSpPr>
        <p:spPr>
          <a:xfrm>
            <a:off x="1112520" y="1174115"/>
            <a:ext cx="7002145" cy="5226050"/>
          </a:xfrm>
        </p:spPr>
        <p:txBody>
          <a:bodyPr wrap="square">
            <a:normAutofit fontScale="90000" lnSpcReduction="20000"/>
          </a:bodyPr>
          <a:p>
            <a:r>
              <a:rPr lang="en-US" altLang="zh-CN" sz="2800" smtClean="0">
                <a:latin typeface="+mn-lt"/>
                <a:ea typeface="+mn-ea"/>
              </a:rPr>
              <a:t>  </a:t>
            </a:r>
            <a:r>
              <a:rPr lang="zh-CN" altLang="en-US" sz="2800" smtClean="0">
                <a:latin typeface="+mn-lt"/>
                <a:ea typeface="+mn-ea"/>
              </a:rPr>
              <a:t>（1）任何故事均不以最重要的情节作为开头，结尾也不戛然而止。</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（2）几乎所有的故事都有重复的叙述，最常见的重复次数是三次。</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（3）每一场面，通常只出现两个主要人物。</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（4）人物性格比较单纯，并且有鲜明的对比。</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（5）弱者常常最终变为强者。</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（6）只描述与故事直接有关的人物性格。</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（7）故事中很少回忆往事，如需回忆，多采用对话形式，罕用叙述手法。</a:t>
            </a:r>
            <a:endParaRPr lang="zh-CN" altLang="en-US" sz="2800" smtClean="0">
              <a:latin typeface="+mn-lt"/>
              <a:ea typeface="+mn-ea"/>
            </a:endParaRPr>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10" name="文本占位符 9"/>
          <p:cNvSpPr>
            <a:spLocks noGrp="1"/>
          </p:cNvSpPr>
          <p:nvPr>
            <p:ph type="body" idx="1"/>
          </p:nvPr>
        </p:nvSpPr>
        <p:spPr>
          <a:xfrm>
            <a:off x="824865" y="1131570"/>
            <a:ext cx="3868420" cy="388620"/>
          </a:xfrm>
        </p:spPr>
        <p:txBody>
          <a:bodyPr>
            <a:normAutofit lnSpcReduction="20000"/>
          </a:bodyPr>
          <a:p>
            <a:pPr>
              <a:buClr>
                <a:schemeClr val="accent1"/>
              </a:buClr>
              <a:buSzTx/>
              <a:buFont typeface="Wingdings 2" panose="05020102010507070707"/>
            </a:pPr>
            <a:endParaRPr lang="zh-CN" altLang="en-US" smtClean="0">
              <a:latin typeface="+mn-lt"/>
              <a:ea typeface="+mn-ea"/>
            </a:endParaRPr>
          </a:p>
          <a:p>
            <a:pPr marL="274320" indent="-274320">
              <a:buClr>
                <a:schemeClr val="accent1"/>
              </a:buClr>
              <a:buSzTx/>
              <a:buFont typeface="Wingdings 2" panose="05020102010507070707"/>
              <a:buChar char=""/>
            </a:pPr>
            <a:endParaRPr lang="zh-CN" altLang="en-US" sz="2800" smtClean="0">
              <a:latin typeface="+mn-lt"/>
              <a:ea typeface="+mn-ea"/>
            </a:endParaRPr>
          </a:p>
          <a:p>
            <a:endParaRPr lang="zh-CN" altLang="en-US" smtClean="0">
              <a:latin typeface="+mn-lt"/>
              <a:ea typeface="+mn-ea"/>
            </a:endParaRPr>
          </a:p>
        </p:txBody>
      </p:sp>
      <p:sp>
        <p:nvSpPr>
          <p:cNvPr id="5" name="标题 4"/>
          <p:cNvSpPr>
            <a:spLocks noGrp="1"/>
          </p:cNvSpPr>
          <p:nvPr>
            <p:ph type="title"/>
            <p:custDataLst>
              <p:tags r:id="rId2"/>
            </p:custDataLst>
          </p:nvPr>
        </p:nvSpPr>
        <p:spPr/>
        <p:txBody>
          <a:bodyPr wrap="square">
            <a:normAutofit/>
          </a:bodyPr>
          <a:p>
            <a:pPr algn="ctr"/>
            <a:r>
              <a:rPr lang="zh-CN" altLang="en-US" sz="4000" smtClean="0">
                <a:latin typeface="+mn-lt"/>
                <a:ea typeface="+mn-ea"/>
                <a:sym typeface="+mn-ea"/>
              </a:rPr>
              <a:t>应用性、工具类文体结构技巧</a:t>
            </a:r>
            <a:endParaRPr lang="zh-CN" altLang="en-US" sz="4000" dirty="0" smtClean="0">
              <a:latin typeface="+mn-lt"/>
              <a:ea typeface="+mn-ea"/>
              <a:sym typeface="+mn-ea"/>
            </a:endParaRPr>
          </a:p>
        </p:txBody>
      </p:sp>
      <p:sp>
        <p:nvSpPr>
          <p:cNvPr id="11" name="文本占位符 10"/>
          <p:cNvSpPr>
            <a:spLocks noGrp="1"/>
          </p:cNvSpPr>
          <p:nvPr>
            <p:ph type="body" sz="quarter" idx="3"/>
          </p:nvPr>
        </p:nvSpPr>
        <p:spPr>
          <a:xfrm>
            <a:off x="4824095" y="1131570"/>
            <a:ext cx="3887470" cy="349885"/>
          </a:xfrm>
        </p:spPr>
        <p:txBody>
          <a:bodyPr>
            <a:normAutofit fontScale="70000"/>
          </a:bodyPr>
          <a:p>
            <a:endParaRPr lang="zh-CN" altLang="en-US"/>
          </a:p>
        </p:txBody>
      </p:sp>
      <p:sp>
        <p:nvSpPr>
          <p:cNvPr id="12" name="内容占位符 11"/>
          <p:cNvSpPr>
            <a:spLocks noGrp="1"/>
          </p:cNvSpPr>
          <p:nvPr>
            <p:ph sz="quarter" idx="4"/>
          </p:nvPr>
        </p:nvSpPr>
        <p:spPr>
          <a:xfrm>
            <a:off x="4824095" y="2263775"/>
            <a:ext cx="3887470" cy="3376295"/>
          </a:xfrm>
        </p:spPr>
        <p:txBody>
          <a:bodyPr/>
          <a:p>
            <a:pPr marL="274320" indent="-274320">
              <a:buClr>
                <a:schemeClr val="accent1"/>
              </a:buClr>
              <a:buSzTx/>
              <a:buFont typeface="Wingdings 2" panose="05020102010507070707"/>
              <a:buChar char=""/>
            </a:pPr>
            <a:r>
              <a:rPr lang="en-US" altLang="zh-CN" sz="2800" smtClean="0">
                <a:latin typeface="+mn-lt"/>
                <a:ea typeface="+mn-ea"/>
                <a:sym typeface="+mn-ea"/>
              </a:rPr>
              <a:t>5.阐明观点</a:t>
            </a:r>
            <a:endParaRPr lang="en-US" altLang="zh-CN" sz="2800" smtClean="0">
              <a:latin typeface="+mn-lt"/>
              <a:ea typeface="+mn-ea"/>
            </a:endParaRPr>
          </a:p>
          <a:p>
            <a:pPr marL="274320" indent="-274320">
              <a:buClr>
                <a:schemeClr val="accent1"/>
              </a:buClr>
              <a:buSzTx/>
              <a:buFont typeface="Wingdings 2" panose="05020102010507070707"/>
              <a:buChar char=""/>
            </a:pPr>
            <a:r>
              <a:rPr lang="en-US" altLang="zh-CN" sz="2800" smtClean="0">
                <a:latin typeface="+mn-lt"/>
                <a:ea typeface="+mn-ea"/>
                <a:sym typeface="+mn-ea"/>
              </a:rPr>
              <a:t>6.表明态度</a:t>
            </a:r>
            <a:endParaRPr lang="en-US" altLang="zh-CN" sz="2800" smtClean="0">
              <a:latin typeface="+mn-lt"/>
              <a:ea typeface="+mn-ea"/>
            </a:endParaRPr>
          </a:p>
          <a:p>
            <a:pPr marL="274320" indent="-274320">
              <a:buClr>
                <a:schemeClr val="accent1"/>
              </a:buClr>
              <a:buSzTx/>
              <a:buFont typeface="Wingdings 2" panose="05020102010507070707"/>
              <a:buChar char=""/>
            </a:pPr>
            <a:r>
              <a:rPr lang="en-US" altLang="zh-CN" sz="2800" smtClean="0">
                <a:latin typeface="+mn-lt"/>
                <a:ea typeface="+mn-ea"/>
                <a:sym typeface="+mn-ea"/>
              </a:rPr>
              <a:t>7.引述公文</a:t>
            </a:r>
            <a:endParaRPr lang="en-US" altLang="zh-CN" sz="2800" smtClean="0">
              <a:latin typeface="+mn-lt"/>
              <a:ea typeface="+mn-ea"/>
            </a:endParaRPr>
          </a:p>
          <a:p>
            <a:pPr marL="274320" indent="-274320">
              <a:buClr>
                <a:schemeClr val="accent1"/>
              </a:buClr>
              <a:buSzTx/>
              <a:buFont typeface="Wingdings 2" panose="05020102010507070707"/>
              <a:buChar char=""/>
            </a:pPr>
            <a:r>
              <a:rPr lang="en-US" altLang="zh-CN" sz="2800" smtClean="0">
                <a:latin typeface="+mn-lt"/>
                <a:ea typeface="+mn-ea"/>
                <a:sym typeface="+mn-ea"/>
              </a:rPr>
              <a:t>8.慰问祝贺</a:t>
            </a:r>
            <a:endParaRPr lang="en-US" altLang="zh-CN" sz="2800" smtClean="0">
              <a:latin typeface="+mn-lt"/>
              <a:ea typeface="+mn-ea"/>
            </a:endParaRPr>
          </a:p>
          <a:p>
            <a:endParaRPr lang="en-US" altLang="zh-CN" sz="2800" smtClean="0">
              <a:latin typeface="+mn-lt"/>
              <a:ea typeface="+mn-ea"/>
            </a:endParaRPr>
          </a:p>
        </p:txBody>
      </p:sp>
      <p:sp>
        <p:nvSpPr>
          <p:cNvPr id="6" name="内容占位符 5"/>
          <p:cNvSpPr>
            <a:spLocks noGrp="1"/>
          </p:cNvSpPr>
          <p:nvPr>
            <p:ph sz="half" idx="2"/>
            <p:custDataLst>
              <p:tags r:id="rId3"/>
            </p:custDataLst>
          </p:nvPr>
        </p:nvSpPr>
        <p:spPr>
          <a:xfrm>
            <a:off x="824865" y="1519555"/>
            <a:ext cx="3868420" cy="4120515"/>
          </a:xfrm>
        </p:spPr>
        <p:txBody>
          <a:bodyPr wrap="square">
            <a:normAutofit/>
          </a:bodyPr>
          <a:p>
            <a:r>
              <a:rPr lang="zh-CN" altLang="en-US" sz="3200" b="1" smtClean="0">
                <a:solidFill>
                  <a:srgbClr val="0070C0"/>
                </a:solidFill>
                <a:latin typeface="+mn-lt"/>
                <a:ea typeface="+mn-ea"/>
                <a:sym typeface="+mn-ea"/>
              </a:rPr>
              <a:t>开头的</a:t>
            </a:r>
            <a:r>
              <a:rPr lang="en-US" altLang="zh-CN" sz="3200" b="1" smtClean="0">
                <a:solidFill>
                  <a:srgbClr val="0070C0"/>
                </a:solidFill>
                <a:latin typeface="+mn-lt"/>
                <a:ea typeface="+mn-ea"/>
                <a:sym typeface="+mn-ea"/>
              </a:rPr>
              <a:t>8</a:t>
            </a:r>
            <a:r>
              <a:rPr lang="zh-CN" altLang="en-US" sz="3200" b="1" smtClean="0">
                <a:solidFill>
                  <a:srgbClr val="0070C0"/>
                </a:solidFill>
                <a:latin typeface="+mn-lt"/>
                <a:ea typeface="+mn-ea"/>
                <a:sym typeface="+mn-ea"/>
              </a:rPr>
              <a:t>种方式：</a:t>
            </a:r>
            <a:endParaRPr lang="zh-CN" altLang="en-US" sz="3200" b="1" dirty="0" smtClean="0">
              <a:solidFill>
                <a:srgbClr val="0070C0"/>
              </a:solidFill>
              <a:latin typeface="+mn-lt"/>
              <a:ea typeface="+mn-ea"/>
              <a:sym typeface="+mn-ea"/>
            </a:endParaRPr>
          </a:p>
          <a:p>
            <a:pPr marL="274320" indent="-274320">
              <a:buClr>
                <a:schemeClr val="accent1"/>
              </a:buClr>
              <a:buSzTx/>
              <a:buFont typeface="Wingdings 2" panose="05020102010507070707"/>
              <a:buChar char=""/>
            </a:pPr>
            <a:r>
              <a:rPr lang="en-US" altLang="zh-CN" sz="2800" smtClean="0">
                <a:latin typeface="+mn-lt"/>
                <a:ea typeface="+mn-ea"/>
              </a:rPr>
              <a:t>1.概述情况</a:t>
            </a:r>
            <a:endParaRPr lang="en-US" altLang="zh-CN" sz="2800" smtClean="0">
              <a:latin typeface="+mn-lt"/>
              <a:ea typeface="+mn-ea"/>
            </a:endParaRPr>
          </a:p>
          <a:p>
            <a:pPr marL="274320" indent="-274320">
              <a:buClr>
                <a:schemeClr val="accent1"/>
              </a:buClr>
              <a:buSzTx/>
              <a:buFont typeface="Wingdings 2" panose="05020102010507070707"/>
              <a:buChar char=""/>
            </a:pPr>
            <a:r>
              <a:rPr lang="en-US" altLang="zh-CN" sz="2800" smtClean="0">
                <a:latin typeface="+mn-lt"/>
                <a:ea typeface="+mn-ea"/>
              </a:rPr>
              <a:t>2.说明根据</a:t>
            </a:r>
            <a:endParaRPr lang="en-US" altLang="zh-CN" sz="2800" smtClean="0">
              <a:latin typeface="+mn-lt"/>
              <a:ea typeface="+mn-ea"/>
            </a:endParaRPr>
          </a:p>
          <a:p>
            <a:pPr marL="274320" indent="-274320">
              <a:buClr>
                <a:schemeClr val="accent1"/>
              </a:buClr>
              <a:buSzTx/>
              <a:buFont typeface="Wingdings 2" panose="05020102010507070707"/>
              <a:buChar char=""/>
            </a:pPr>
            <a:r>
              <a:rPr lang="en-US" altLang="zh-CN" sz="2800" smtClean="0">
                <a:latin typeface="+mn-lt"/>
                <a:ea typeface="+mn-ea"/>
              </a:rPr>
              <a:t>3.介绍目的</a:t>
            </a:r>
            <a:endParaRPr lang="en-US" altLang="zh-CN" sz="2800" smtClean="0">
              <a:latin typeface="+mn-lt"/>
              <a:ea typeface="+mn-ea"/>
            </a:endParaRPr>
          </a:p>
          <a:p>
            <a:pPr marL="274320" indent="-274320">
              <a:buClr>
                <a:schemeClr val="accent1"/>
              </a:buClr>
              <a:buSzTx/>
              <a:buFont typeface="Wingdings 2" panose="05020102010507070707"/>
              <a:buChar char=""/>
            </a:pPr>
            <a:r>
              <a:rPr lang="en-US" altLang="zh-CN" sz="2800" smtClean="0">
                <a:latin typeface="+mn-lt"/>
                <a:ea typeface="+mn-ea"/>
                <a:sym typeface="+mn-ea"/>
              </a:rPr>
              <a:t>4.交代原因</a:t>
            </a:r>
            <a:endParaRPr lang="en-US" altLang="zh-CN" sz="2800" smtClean="0">
              <a:latin typeface="+mn-lt"/>
              <a:ea typeface="+mn-ea"/>
              <a:sym typeface="+mn-ea"/>
            </a:endParaRPr>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p>
            <a:pPr algn="ctr"/>
            <a:r>
              <a:rPr lang="zh-CN" altLang="en-US" smtClean="0">
                <a:solidFill>
                  <a:srgbClr val="0070C0"/>
                </a:solidFill>
                <a:latin typeface="+mn-lt"/>
                <a:ea typeface="+mn-ea"/>
                <a:sym typeface="+mn-ea"/>
              </a:rPr>
              <a:t>结尾的</a:t>
            </a:r>
            <a:r>
              <a:rPr lang="en-US" altLang="zh-CN" smtClean="0">
                <a:solidFill>
                  <a:srgbClr val="0070C0"/>
                </a:solidFill>
                <a:latin typeface="+mn-lt"/>
                <a:ea typeface="+mn-ea"/>
                <a:sym typeface="+mn-ea"/>
              </a:rPr>
              <a:t>3</a:t>
            </a:r>
            <a:r>
              <a:rPr lang="zh-CN" altLang="en-US" smtClean="0">
                <a:solidFill>
                  <a:srgbClr val="0070C0"/>
                </a:solidFill>
                <a:latin typeface="+mn-lt"/>
                <a:ea typeface="+mn-ea"/>
                <a:sym typeface="+mn-ea"/>
              </a:rPr>
              <a:t>种形式：</a:t>
            </a:r>
            <a:endParaRPr lang="zh-CN" altLang="en-US" dirty="0" smtClean="0">
              <a:solidFill>
                <a:srgbClr val="0070C0"/>
              </a:solidFill>
              <a:latin typeface="+mn-lt"/>
              <a:ea typeface="+mn-ea"/>
              <a:sym typeface="+mn-ea"/>
            </a:endParaRPr>
          </a:p>
        </p:txBody>
      </p:sp>
      <p:sp>
        <p:nvSpPr>
          <p:cNvPr id="6" name="内容占位符 5"/>
          <p:cNvSpPr>
            <a:spLocks noGrp="1"/>
          </p:cNvSpPr>
          <p:nvPr>
            <p:ph idx="1"/>
            <p:custDataLst>
              <p:tags r:id="rId3"/>
            </p:custDataLst>
          </p:nvPr>
        </p:nvSpPr>
        <p:spPr>
          <a:xfrm>
            <a:off x="1112520" y="2217420"/>
            <a:ext cx="7002145" cy="3353435"/>
          </a:xfrm>
        </p:spPr>
        <p:txBody>
          <a:bodyPr wrap="square">
            <a:normAutofit/>
          </a:bodyPr>
          <a:p>
            <a:pPr marL="274320" indent="-274320">
              <a:buClr>
                <a:schemeClr val="accent1"/>
              </a:buClr>
              <a:buSzTx/>
              <a:buFont typeface="Wingdings 2" panose="05020102010507070707"/>
              <a:buChar char=""/>
            </a:pPr>
            <a:r>
              <a:rPr lang="en-US" altLang="zh-CN" sz="2800" smtClean="0">
                <a:latin typeface="+mn-lt"/>
                <a:ea typeface="+mn-ea"/>
                <a:sym typeface="+mn-ea"/>
              </a:rPr>
              <a:t>1.</a:t>
            </a:r>
            <a:r>
              <a:rPr lang="zh-CN" altLang="en-US" sz="2800" smtClean="0">
                <a:latin typeface="+mn-lt"/>
                <a:ea typeface="+mn-ea"/>
                <a:sym typeface="+mn-ea"/>
              </a:rPr>
              <a:t>总结全文，点化主旨。</a:t>
            </a:r>
            <a:endParaRPr lang="zh-CN" altLang="en-US" sz="2800" smtClean="0">
              <a:latin typeface="+mn-lt"/>
              <a:ea typeface="+mn-ea"/>
              <a:sym typeface="+mn-ea"/>
            </a:endParaRPr>
          </a:p>
          <a:p>
            <a:pPr marL="274320" indent="-274320">
              <a:buClr>
                <a:schemeClr val="accent1"/>
              </a:buClr>
              <a:buSzTx/>
              <a:buFont typeface="Wingdings 2" panose="05020102010507070707"/>
              <a:buChar char=""/>
            </a:pPr>
            <a:r>
              <a:rPr lang="en-US" altLang="zh-CN" sz="2800" smtClean="0">
                <a:latin typeface="+mn-lt"/>
                <a:ea typeface="+mn-ea"/>
                <a:sym typeface="+mn-ea"/>
              </a:rPr>
              <a:t>2.</a:t>
            </a:r>
            <a:r>
              <a:rPr lang="zh-CN" altLang="en-US" sz="2800" smtClean="0">
                <a:latin typeface="+mn-lt"/>
                <a:ea typeface="+mn-ea"/>
                <a:sym typeface="+mn-ea"/>
              </a:rPr>
              <a:t>提出希望，发出号召。</a:t>
            </a:r>
            <a:endParaRPr lang="zh-CN" altLang="en-US" sz="2800" smtClean="0">
              <a:latin typeface="+mn-lt"/>
              <a:ea typeface="+mn-ea"/>
              <a:sym typeface="+mn-ea"/>
            </a:endParaRPr>
          </a:p>
          <a:p>
            <a:pPr marL="274320" indent="-274320">
              <a:buClr>
                <a:schemeClr val="accent1"/>
              </a:buClr>
              <a:buSzTx/>
              <a:buFont typeface="Wingdings 2" panose="05020102010507070707"/>
              <a:buChar char=""/>
            </a:pPr>
            <a:r>
              <a:rPr lang="en-US" altLang="zh-CN" sz="2800" smtClean="0">
                <a:latin typeface="+mn-lt"/>
                <a:ea typeface="+mn-ea"/>
                <a:sym typeface="+mn-ea"/>
              </a:rPr>
              <a:t>3.</a:t>
            </a:r>
            <a:r>
              <a:rPr lang="zh-CN" altLang="en-US" sz="2800" smtClean="0">
                <a:latin typeface="+mn-lt"/>
                <a:ea typeface="+mn-ea"/>
                <a:sym typeface="+mn-ea"/>
              </a:rPr>
              <a:t>意尽文止，自然结尾。</a:t>
            </a:r>
            <a:endParaRPr lang="zh-CN" altLang="en-US" sz="2800" smtClean="0">
              <a:latin typeface="+mn-lt"/>
              <a:ea typeface="+mn-ea"/>
              <a:sym typeface="+mn-ea"/>
            </a:endParaRPr>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p>
            <a:pPr algn="ctr"/>
            <a:r>
              <a:rPr lang="zh-CN" altLang="en-US" smtClean="0">
                <a:solidFill>
                  <a:srgbClr val="0070C0"/>
                </a:solidFill>
                <a:latin typeface="+mn-lt"/>
                <a:ea typeface="+mn-ea"/>
                <a:sym typeface="+mn-ea"/>
              </a:rPr>
              <a:t>段落和层次</a:t>
            </a:r>
            <a:endParaRPr lang="zh-CN" altLang="en-US" dirty="0" smtClean="0">
              <a:solidFill>
                <a:srgbClr val="0070C0"/>
              </a:solidFill>
              <a:latin typeface="+mn-lt"/>
              <a:ea typeface="+mn-ea"/>
              <a:sym typeface="+mn-ea"/>
            </a:endParaRPr>
          </a:p>
        </p:txBody>
      </p:sp>
      <p:sp>
        <p:nvSpPr>
          <p:cNvPr id="6" name="内容占位符 5"/>
          <p:cNvSpPr>
            <a:spLocks noGrp="1"/>
          </p:cNvSpPr>
          <p:nvPr>
            <p:ph idx="1"/>
            <p:custDataLst>
              <p:tags r:id="rId3"/>
            </p:custDataLst>
          </p:nvPr>
        </p:nvSpPr>
        <p:spPr>
          <a:xfrm>
            <a:off x="1112520" y="2217420"/>
            <a:ext cx="7002145" cy="3669665"/>
          </a:xfrm>
        </p:spPr>
        <p:txBody>
          <a:bodyPr wrap="square">
            <a:norm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单一性和完整性是段落的基本特点。层次又称意义段、大段。划分层次组成要遵循三个原则：一是单一性，二是完整性，三是匀称性。</a:t>
            </a:r>
            <a:endParaRPr lang="zh-CN" altLang="en-US" sz="2800" smtClean="0">
              <a:latin typeface="+mn-lt"/>
              <a:ea typeface="+mn-ea"/>
            </a:endParaRPr>
          </a:p>
          <a:p>
            <a:pPr>
              <a:buClr>
                <a:schemeClr val="accent1"/>
              </a:buClr>
              <a:buSzTx/>
              <a:buFont typeface="Wingdings 2" panose="05020102010507070707"/>
            </a:pPr>
            <a:endParaRPr lang="zh-CN" altLang="en-US" sz="2800" smtClean="0">
              <a:latin typeface="+mn-lt"/>
              <a:ea typeface="+mn-ea"/>
            </a:endParaRPr>
          </a:p>
        </p:txBody>
      </p:sp>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p>
            <a:pPr algn="ctr"/>
            <a:r>
              <a:rPr lang="zh-CN" altLang="en-US" smtClean="0">
                <a:solidFill>
                  <a:srgbClr val="0070C0"/>
                </a:solidFill>
                <a:latin typeface="+mn-lt"/>
                <a:ea typeface="+mn-ea"/>
                <a:sym typeface="+mn-ea"/>
              </a:rPr>
              <a:t>过渡和照应</a:t>
            </a:r>
            <a:endParaRPr lang="zh-CN" altLang="en-US" dirty="0" smtClean="0">
              <a:solidFill>
                <a:srgbClr val="0070C0"/>
              </a:solidFill>
              <a:latin typeface="+mn-lt"/>
              <a:ea typeface="+mn-ea"/>
              <a:sym typeface="+mn-ea"/>
            </a:endParaRPr>
          </a:p>
        </p:txBody>
      </p:sp>
      <p:sp>
        <p:nvSpPr>
          <p:cNvPr id="6" name="内容占位符 5"/>
          <p:cNvSpPr>
            <a:spLocks noGrp="1"/>
          </p:cNvSpPr>
          <p:nvPr>
            <p:ph idx="1"/>
            <p:custDataLst>
              <p:tags r:id="rId3"/>
            </p:custDataLst>
          </p:nvPr>
        </p:nvSpPr>
        <p:spPr>
          <a:xfrm>
            <a:off x="1112520" y="1770380"/>
            <a:ext cx="7002145" cy="4116705"/>
          </a:xfrm>
        </p:spPr>
        <p:txBody>
          <a:bodyPr wrap="square">
            <a:norm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过渡即上下文之间的衔接和承转，包括段落过渡、句子过渡、词语过渡三种形式。</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照应有三种方式：一是题文呼应，二是首尾呼应，三是前后呼应。</a:t>
            </a:r>
            <a:endParaRPr lang="zh-CN" altLang="en-US" sz="2800" smtClean="0">
              <a:latin typeface="+mn-lt"/>
              <a:ea typeface="+mn-ea"/>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731520" y="1011555"/>
            <a:ext cx="7856855" cy="582930"/>
          </a:xfrm>
        </p:spPr>
        <p:txBody>
          <a:bodyPr wrap="square">
            <a:noAutofit/>
          </a:bodyPr>
          <a:p>
            <a:pPr algn="ctr"/>
            <a:r>
              <a:rPr lang="zh-CN" altLang="en-US" sz="3600" smtClean="0">
                <a:latin typeface="+mn-lt"/>
                <a:ea typeface="+mn-ea"/>
                <a:sym typeface="+mn-ea"/>
              </a:rPr>
              <a:t>叙事类虚构与非虚构文学结构技巧</a:t>
            </a:r>
            <a:endParaRPr lang="zh-CN" altLang="en-US" sz="3600" dirty="0" smtClean="0">
              <a:latin typeface="+mn-lt"/>
              <a:ea typeface="+mn-ea"/>
              <a:sym typeface="+mn-ea"/>
            </a:endParaRPr>
          </a:p>
        </p:txBody>
      </p:sp>
      <p:sp>
        <p:nvSpPr>
          <p:cNvPr id="6" name="内容占位符 5"/>
          <p:cNvSpPr>
            <a:spLocks noGrp="1"/>
          </p:cNvSpPr>
          <p:nvPr>
            <p:ph idx="1"/>
            <p:custDataLst>
              <p:tags r:id="rId3"/>
            </p:custDataLst>
          </p:nvPr>
        </p:nvSpPr>
        <p:spPr>
          <a:xfrm>
            <a:off x="1112520" y="2217420"/>
            <a:ext cx="7002145" cy="3840480"/>
          </a:xfrm>
        </p:spPr>
        <p:txBody>
          <a:bodyPr wrap="square">
            <a:normAutofit lnSpcReduction="10000"/>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b="1" smtClean="0">
                <a:solidFill>
                  <a:srgbClr val="0070C0"/>
                </a:solidFill>
                <a:latin typeface="+mn-lt"/>
                <a:ea typeface="+mn-ea"/>
              </a:rPr>
              <a:t>（一）紧扣实质，从问题开始</a:t>
            </a:r>
            <a:endParaRPr lang="zh-CN" altLang="en-US" sz="2800" b="1" smtClean="0">
              <a:solidFill>
                <a:srgbClr val="0070C0"/>
              </a:solidFill>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叙事类虚构或非虚构写作，故事通常会从一个充满欲望的人物开始，他努力克服成功道路上的各种障碍。</a:t>
            </a:r>
            <a:r>
              <a:rPr lang="zh-CN" altLang="en-US" sz="2800" smtClean="0">
                <a:latin typeface="+mn-lt"/>
                <a:ea typeface="+mn-ea"/>
                <a:sym typeface="+mn-ea"/>
              </a:rPr>
              <a:t>这就是简明而常见的故事模式。</a:t>
            </a:r>
            <a:endParaRPr lang="zh-CN" altLang="en-US" sz="2800" smtClean="0">
              <a:latin typeface="+mn-lt"/>
              <a:ea typeface="+mn-ea"/>
              <a:sym typeface="+mn-ea"/>
            </a:endParaRPr>
          </a:p>
          <a:p>
            <a:pPr marL="274320" indent="-274320">
              <a:buClr>
                <a:schemeClr val="accent1"/>
              </a:buClr>
              <a:buSzTx/>
              <a:buFont typeface="Wingdings 2" panose="05020102010507070707"/>
              <a:buChar char=""/>
            </a:pPr>
            <a:r>
              <a:rPr lang="zh-CN" altLang="en-US" sz="2800" smtClean="0">
                <a:latin typeface="+mn-lt"/>
                <a:ea typeface="+mn-ea"/>
              </a:rPr>
              <a:t>“主人公——困境——解决困境”</a:t>
            </a:r>
            <a:endParaRPr lang="zh-CN" altLang="en-US" sz="2800" smtClean="0">
              <a:latin typeface="+mn-lt"/>
              <a:ea typeface="+mn-ea"/>
            </a:endParaRPr>
          </a:p>
          <a:p>
            <a:pPr marL="274320" indent="-274320">
              <a:buClr>
                <a:schemeClr val="accent1"/>
              </a:buClr>
              <a:buSzTx/>
              <a:buFont typeface="Wingdings 2" panose="05020102010507070707"/>
              <a:buChar char=""/>
            </a:pPr>
            <a:endParaRPr lang="zh-CN" altLang="en-US" sz="2000" smtClean="0">
              <a:latin typeface="+mn-lt"/>
              <a:ea typeface="+mn-ea"/>
            </a:endParaRPr>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idx="4294967295"/>
            <p:custDataLst>
              <p:tags r:id="rId2"/>
            </p:custDataLst>
          </p:nvPr>
        </p:nvSpPr>
        <p:spPr>
          <a:xfrm>
            <a:off x="2141855" y="1011555"/>
            <a:ext cx="7002145" cy="582930"/>
          </a:xfrm>
        </p:spPr>
        <p:txBody>
          <a:bodyPr wrap="square"/>
          <a:p>
            <a:pPr algn="ctr"/>
            <a:r>
              <a:rPr lang="en-US" altLang="zh-CN" dirty="0" smtClean="0">
                <a:latin typeface="+mj-lt"/>
                <a:ea typeface="+mj-ea"/>
              </a:rPr>
              <a:t>LOREM IPSUM DOLOR</a:t>
            </a:r>
            <a:endParaRPr lang="zh-CN" altLang="en-US" dirty="0">
              <a:latin typeface="+mj-lt"/>
              <a:ea typeface="+mj-ea"/>
            </a:endParaRPr>
          </a:p>
        </p:txBody>
      </p:sp>
      <p:sp>
        <p:nvSpPr>
          <p:cNvPr id="6" name="内容占位符 5"/>
          <p:cNvSpPr>
            <a:spLocks noGrp="1"/>
          </p:cNvSpPr>
          <p:nvPr>
            <p:ph idx="4294967295"/>
            <p:custDataLst>
              <p:tags r:id="rId3"/>
            </p:custDataLst>
          </p:nvPr>
        </p:nvSpPr>
        <p:spPr>
          <a:xfrm>
            <a:off x="889000" y="-26035"/>
            <a:ext cx="8255635" cy="6877050"/>
          </a:xfrm>
        </p:spPr>
        <p:txBody>
          <a:bodyPr wrap="square">
            <a:noAutofit/>
          </a:bodyPr>
          <a:p>
            <a:endParaRPr lang="zh-CN" altLang="en-US" sz="1700" dirty="0">
              <a:latin typeface="+mn-lt"/>
              <a:ea typeface="+mn-ea"/>
            </a:endParaRPr>
          </a:p>
          <a:p>
            <a:pPr marL="0" indent="0">
              <a:buClr>
                <a:schemeClr val="accent1"/>
              </a:buClr>
              <a:buSzTx/>
              <a:buFont typeface="Wingdings 2" panose="05020102010507070707"/>
              <a:buNone/>
            </a:pPr>
            <a:r>
              <a:rPr lang="zh-CN" altLang="en-US" sz="2800" b="1" smtClean="0">
                <a:solidFill>
                  <a:srgbClr val="0070C0"/>
                </a:solidFill>
                <a:latin typeface="+mn-lt"/>
                <a:ea typeface="+mn-ea"/>
              </a:rPr>
              <a:t>（二）设置情境，让行动介入</a:t>
            </a:r>
            <a:endParaRPr lang="zh-CN" altLang="en-US" sz="2800" b="1" smtClean="0">
              <a:solidFill>
                <a:srgbClr val="0070C0"/>
              </a:solidFill>
              <a:latin typeface="+mn-lt"/>
              <a:ea typeface="+mn-ea"/>
            </a:endParaRPr>
          </a:p>
          <a:p>
            <a:pPr marL="0" indent="0">
              <a:buClr>
                <a:schemeClr val="accent1"/>
              </a:buClr>
              <a:buSzTx/>
              <a:buFont typeface="Wingdings 2" panose="05020102010507070707"/>
              <a:buNone/>
            </a:pPr>
            <a:endParaRPr lang="zh-CN" altLang="en-US" sz="2800" smtClean="0">
              <a:latin typeface="+mn-lt"/>
              <a:ea typeface="+mn-ea"/>
            </a:endParaRPr>
          </a:p>
          <a:p>
            <a:pPr marL="0" indent="0">
              <a:buClr>
                <a:schemeClr val="accent1"/>
              </a:buClr>
              <a:buSzTx/>
              <a:buFont typeface="Wingdings 2" panose="05020102010507070707"/>
              <a:buNone/>
            </a:pPr>
            <a:r>
              <a:rPr lang="zh-CN" altLang="en-US" smtClean="0">
                <a:latin typeface="+mn-lt"/>
                <a:ea typeface="+mn-ea"/>
              </a:rPr>
              <a:t>假如人物处于困境还不行动，故事就会停滞。这个时候要设置情境，安排诱导事件，迫使人物行动。</a:t>
            </a:r>
            <a:endParaRPr lang="zh-CN" altLang="en-US" smtClean="0">
              <a:latin typeface="+mn-lt"/>
              <a:ea typeface="+mn-ea"/>
            </a:endParaRPr>
          </a:p>
          <a:p>
            <a:pPr marL="0" indent="0">
              <a:buClr>
                <a:schemeClr val="accent1"/>
              </a:buClr>
              <a:buSzTx/>
              <a:buFont typeface="Wingdings 2" panose="05020102010507070707"/>
              <a:buNone/>
            </a:pPr>
            <a:r>
              <a:rPr lang="zh-CN" altLang="en-US" smtClean="0">
                <a:latin typeface="+mn-lt"/>
                <a:ea typeface="+mn-ea"/>
              </a:rPr>
              <a:t>例如电影《一九四二》。</a:t>
            </a:r>
            <a:endParaRPr lang="zh-CN" altLang="en-US" smtClean="0">
              <a:latin typeface="+mn-lt"/>
              <a:ea typeface="+mn-ea"/>
            </a:endParaRPr>
          </a:p>
          <a:p>
            <a:pPr marL="0" indent="0">
              <a:buClr>
                <a:schemeClr val="accent1"/>
              </a:buClr>
              <a:buSzTx/>
              <a:buFont typeface="Wingdings 2" panose="05020102010507070707"/>
              <a:buNone/>
            </a:pPr>
            <a:r>
              <a:rPr lang="zh-CN" altLang="en-US" smtClean="0">
                <a:latin typeface="+mn-lt"/>
                <a:ea typeface="+mn-ea"/>
              </a:rPr>
              <a:t>如果诱导事件或最先出拳的人出现，故事依旧没有行动，需要检查：</a:t>
            </a:r>
            <a:endParaRPr lang="zh-CN" altLang="en-US" smtClean="0">
              <a:latin typeface="+mn-lt"/>
              <a:ea typeface="+mn-ea"/>
            </a:endParaRPr>
          </a:p>
          <a:p>
            <a:pPr marL="0" indent="0">
              <a:buClr>
                <a:schemeClr val="accent1"/>
              </a:buClr>
              <a:buSzTx/>
              <a:buFont typeface="Wingdings 2" panose="05020102010507070707"/>
              <a:buNone/>
            </a:pPr>
            <a:r>
              <a:rPr lang="zh-CN" altLang="en-US" smtClean="0">
                <a:latin typeface="+mn-lt"/>
                <a:ea typeface="+mn-ea"/>
              </a:rPr>
              <a:t>1.诱导事件是否触及到人物的信仰、道德、禁忌、生死等底线，也就是有没有达到极限？</a:t>
            </a:r>
            <a:endParaRPr lang="zh-CN" altLang="en-US" smtClean="0">
              <a:latin typeface="+mn-lt"/>
              <a:ea typeface="+mn-ea"/>
            </a:endParaRPr>
          </a:p>
          <a:p>
            <a:pPr marL="0" indent="0">
              <a:buClr>
                <a:schemeClr val="accent1"/>
              </a:buClr>
              <a:buSzTx/>
              <a:buFont typeface="Wingdings 2" panose="05020102010507070707"/>
              <a:buNone/>
            </a:pPr>
            <a:r>
              <a:rPr lang="zh-CN" altLang="en-US" smtClean="0">
                <a:latin typeface="+mn-lt"/>
                <a:ea typeface="+mn-ea"/>
              </a:rPr>
              <a:t>2.故事切入时机是否适当，是否让人物遭遇并感受到了困境</a:t>
            </a:r>
            <a:endParaRPr lang="zh-CN" altLang="en-US" smtClean="0">
              <a:latin typeface="+mn-lt"/>
              <a:ea typeface="+mn-ea"/>
            </a:endParaRPr>
          </a:p>
          <a:p>
            <a:pPr marL="0" indent="0">
              <a:buClr>
                <a:schemeClr val="accent1"/>
              </a:buClr>
              <a:buSzTx/>
              <a:buFont typeface="Wingdings 2" panose="05020102010507070707"/>
              <a:buNone/>
            </a:pPr>
            <a:r>
              <a:rPr lang="zh-CN" altLang="en-US" smtClean="0">
                <a:latin typeface="+mn-lt"/>
                <a:ea typeface="+mn-ea"/>
              </a:rPr>
              <a:t>3.背景设置是否合理。</a:t>
            </a:r>
            <a:endParaRPr lang="zh-CN" altLang="en-US" smtClean="0">
              <a:latin typeface="+mn-lt"/>
              <a:ea typeface="+mn-ea"/>
            </a:endParaRPr>
          </a:p>
        </p:txBody>
      </p:sp>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rmAutofit/>
          </a:bodyPr>
          <a:p>
            <a:pPr algn="ctr"/>
            <a:r>
              <a:rPr lang="zh-CN" altLang="en-US" smtClean="0">
                <a:solidFill>
                  <a:srgbClr val="0070C0"/>
                </a:solidFill>
                <a:latin typeface="+mn-lt"/>
                <a:ea typeface="+mn-ea"/>
                <a:sym typeface="+mn-ea"/>
              </a:rPr>
              <a:t>（三）设立双向平衡</a:t>
            </a:r>
            <a:endParaRPr lang="zh-CN" altLang="en-US" b="1" dirty="0" smtClean="0">
              <a:solidFill>
                <a:srgbClr val="0070C0"/>
              </a:solidFill>
              <a:latin typeface="+mn-lt"/>
              <a:ea typeface="+mn-ea"/>
            </a:endParaRPr>
          </a:p>
        </p:txBody>
      </p:sp>
      <p:sp>
        <p:nvSpPr>
          <p:cNvPr id="6" name="内容占位符 5"/>
          <p:cNvSpPr>
            <a:spLocks noGrp="1"/>
          </p:cNvSpPr>
          <p:nvPr>
            <p:ph idx="1"/>
            <p:custDataLst>
              <p:tags r:id="rId3"/>
            </p:custDataLst>
          </p:nvPr>
        </p:nvSpPr>
        <p:spPr>
          <a:xfrm>
            <a:off x="1112520" y="1823085"/>
            <a:ext cx="7002145" cy="4339590"/>
          </a:xfrm>
        </p:spPr>
        <p:txBody>
          <a:bodyPr wrap="square">
            <a:normAutofit lnSpcReduction="20000"/>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从主人公转变的角度着眼故事的开始与结局，不妨借鉴如下思路：</a:t>
            </a:r>
            <a:endParaRPr lang="zh-CN" altLang="en-US" sz="2800" smtClean="0">
              <a:latin typeface="+mn-lt"/>
              <a:ea typeface="+mn-ea"/>
            </a:endParaRPr>
          </a:p>
          <a:p>
            <a:pPr marL="274320" indent="-274320">
              <a:buClr>
                <a:schemeClr val="accent1"/>
              </a:buClr>
              <a:buSzTx/>
              <a:buFont typeface="Wingdings 2" panose="05020102010507070707"/>
              <a:buChar char=""/>
            </a:pP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（身份、属性、状态）主人公  —→ 行动 —→ （</a:t>
            </a:r>
            <a:r>
              <a:rPr lang="en-US" altLang="zh-CN" sz="2800" smtClean="0">
                <a:latin typeface="+mn-lt"/>
                <a:ea typeface="+mn-ea"/>
              </a:rPr>
              <a:t>“</a:t>
            </a:r>
            <a:r>
              <a:rPr lang="zh-CN" altLang="en-US" sz="2800" smtClean="0">
                <a:latin typeface="+mn-lt"/>
                <a:ea typeface="+mn-ea"/>
              </a:rPr>
              <a:t>身份</a:t>
            </a:r>
            <a:r>
              <a:rPr lang="en-US" altLang="zh-CN" sz="2800" smtClean="0">
                <a:latin typeface="+mn-lt"/>
                <a:ea typeface="+mn-ea"/>
              </a:rPr>
              <a:t>”</a:t>
            </a:r>
            <a:r>
              <a:rPr lang="zh-CN" altLang="en-US" sz="2800" smtClean="0">
                <a:latin typeface="+mn-lt"/>
                <a:ea typeface="+mn-ea"/>
              </a:rPr>
              <a:t>、</a:t>
            </a:r>
            <a:r>
              <a:rPr lang="en-US" altLang="zh-CN" sz="2800" smtClean="0">
                <a:latin typeface="+mn-lt"/>
                <a:ea typeface="+mn-ea"/>
              </a:rPr>
              <a:t>“</a:t>
            </a:r>
            <a:r>
              <a:rPr lang="zh-CN" altLang="en-US" sz="2800" smtClean="0">
                <a:latin typeface="+mn-lt"/>
                <a:ea typeface="+mn-ea"/>
              </a:rPr>
              <a:t>属性</a:t>
            </a:r>
            <a:r>
              <a:rPr lang="en-US" altLang="zh-CN" sz="2800" smtClean="0">
                <a:latin typeface="+mn-lt"/>
                <a:ea typeface="+mn-ea"/>
              </a:rPr>
              <a:t>”</a:t>
            </a:r>
            <a:r>
              <a:rPr lang="zh-CN" altLang="en-US" sz="2800" smtClean="0">
                <a:latin typeface="+mn-lt"/>
                <a:ea typeface="+mn-ea"/>
              </a:rPr>
              <a:t>、</a:t>
            </a:r>
            <a:r>
              <a:rPr lang="en-US" altLang="zh-CN" sz="2800" smtClean="0">
                <a:latin typeface="+mn-lt"/>
                <a:ea typeface="+mn-ea"/>
              </a:rPr>
              <a:t>“</a:t>
            </a:r>
            <a:r>
              <a:rPr lang="zh-CN" altLang="en-US" sz="2800" smtClean="0">
                <a:latin typeface="+mn-lt"/>
                <a:ea typeface="+mn-ea"/>
              </a:rPr>
              <a:t>状态</a:t>
            </a:r>
            <a:r>
              <a:rPr lang="en-US" altLang="zh-CN" sz="2800" smtClean="0">
                <a:latin typeface="+mn-lt"/>
                <a:ea typeface="+mn-ea"/>
              </a:rPr>
              <a:t>”</a:t>
            </a:r>
            <a:r>
              <a:rPr lang="zh-CN" altLang="en-US" sz="2800" smtClean="0">
                <a:latin typeface="+mn-lt"/>
                <a:ea typeface="+mn-ea"/>
              </a:rPr>
              <a:t>）</a:t>
            </a:r>
            <a:r>
              <a:rPr lang="en-US" altLang="zh-CN" sz="2800" smtClean="0">
                <a:latin typeface="+mn-lt"/>
                <a:ea typeface="+mn-ea"/>
              </a:rPr>
              <a:t>“</a:t>
            </a:r>
            <a:r>
              <a:rPr lang="zh-CN" altLang="en-US" sz="2800" smtClean="0">
                <a:latin typeface="+mn-lt"/>
                <a:ea typeface="+mn-ea"/>
              </a:rPr>
              <a:t>主人公</a:t>
            </a:r>
            <a:r>
              <a:rPr lang="en-US" altLang="zh-CN" sz="2800" smtClean="0">
                <a:latin typeface="+mn-lt"/>
                <a:ea typeface="+mn-ea"/>
              </a:rPr>
              <a:t>”</a:t>
            </a:r>
            <a:endParaRPr lang="en-US" altLang="zh-CN" sz="2800" smtClean="0">
              <a:latin typeface="+mn-lt"/>
              <a:ea typeface="+mn-ea"/>
            </a:endParaRPr>
          </a:p>
        </p:txBody>
      </p:sp>
    </p:spTree>
    <p:custDataLst>
      <p:tags r:id="rId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idx="4294967295"/>
            <p:custDataLst>
              <p:tags r:id="rId2"/>
            </p:custDataLst>
          </p:nvPr>
        </p:nvSpPr>
        <p:spPr>
          <a:xfrm>
            <a:off x="1549400" y="1077595"/>
            <a:ext cx="6515735" cy="582930"/>
          </a:xfrm>
        </p:spPr>
        <p:txBody>
          <a:bodyPr wrap="square"/>
          <a:p>
            <a:pPr algn="ctr"/>
            <a:r>
              <a:rPr lang="zh-CN" altLang="en-US" smtClean="0">
                <a:solidFill>
                  <a:srgbClr val="0070C0"/>
                </a:solidFill>
                <a:latin typeface="+mn-lt"/>
                <a:ea typeface="+mn-ea"/>
                <a:sym typeface="+mn-ea"/>
              </a:rPr>
              <a:t>（四）回答难题，从结尾写起</a:t>
            </a:r>
            <a:endParaRPr lang="zh-CN" altLang="en-US" dirty="0" smtClean="0">
              <a:solidFill>
                <a:srgbClr val="0070C0"/>
              </a:solidFill>
              <a:latin typeface="+mn-lt"/>
              <a:ea typeface="+mn-ea"/>
              <a:sym typeface="+mn-ea"/>
            </a:endParaRPr>
          </a:p>
        </p:txBody>
      </p:sp>
      <p:sp>
        <p:nvSpPr>
          <p:cNvPr id="6" name="内容占位符 5"/>
          <p:cNvSpPr>
            <a:spLocks noGrp="1"/>
          </p:cNvSpPr>
          <p:nvPr>
            <p:ph idx="4294967295"/>
            <p:custDataLst>
              <p:tags r:id="rId3"/>
            </p:custDataLst>
          </p:nvPr>
        </p:nvSpPr>
        <p:spPr>
          <a:xfrm>
            <a:off x="693420" y="1928495"/>
            <a:ext cx="8450580" cy="4827905"/>
          </a:xfrm>
        </p:spPr>
        <p:txBody>
          <a:bodyPr wrap="square">
            <a:noAutofit/>
          </a:bodyPr>
          <a:p>
            <a:pPr marL="274320" indent="-274320">
              <a:buClr>
                <a:schemeClr val="accent1"/>
              </a:buClr>
              <a:buSzTx/>
              <a:buFont typeface="Wingdings 2" panose="05020102010507070707"/>
              <a:buChar char=""/>
            </a:pPr>
            <a:r>
              <a:rPr lang="zh-CN" altLang="en-US" smtClean="0">
                <a:latin typeface="+mn-lt"/>
                <a:ea typeface="+mn-ea"/>
              </a:rPr>
              <a:t>电影《肖申克的救赎》讲述的是蒙冤入狱的银行家安迪成功越狱自救的故事。在目标或结局已知（“越狱成功”）情况下，故事如何展开？下面是回答难题思路：</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1.安迪想要越狱 →安迪凿破墙壁 </a:t>
            </a:r>
            <a:r>
              <a:rPr lang="zh-CN" altLang="en-US" smtClean="0">
                <a:latin typeface="+mn-lt"/>
                <a:ea typeface="+mn-ea"/>
                <a:sym typeface="+mn-ea"/>
              </a:rPr>
              <a:t>→</a:t>
            </a:r>
            <a:r>
              <a:rPr lang="zh-CN" altLang="en-US" smtClean="0">
                <a:latin typeface="+mn-lt"/>
                <a:ea typeface="+mn-ea"/>
              </a:rPr>
              <a:t>安迪成功越狱；</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2.安迪需要锤子 </a:t>
            </a:r>
            <a:r>
              <a:rPr lang="zh-CN" altLang="en-US" smtClean="0">
                <a:latin typeface="+mn-lt"/>
                <a:ea typeface="+mn-ea"/>
                <a:sym typeface="+mn-ea"/>
              </a:rPr>
              <a:t>→</a:t>
            </a:r>
            <a:r>
              <a:rPr lang="zh-CN" altLang="en-US" smtClean="0">
                <a:latin typeface="+mn-lt"/>
                <a:ea typeface="+mn-ea"/>
              </a:rPr>
              <a:t>安迪得到锤子 </a:t>
            </a:r>
            <a:r>
              <a:rPr lang="zh-CN" altLang="en-US" smtClean="0">
                <a:latin typeface="+mn-lt"/>
                <a:ea typeface="+mn-ea"/>
                <a:sym typeface="+mn-ea"/>
              </a:rPr>
              <a:t>→</a:t>
            </a:r>
            <a:r>
              <a:rPr lang="zh-CN" altLang="en-US" smtClean="0">
                <a:latin typeface="+mn-lt"/>
                <a:ea typeface="+mn-ea"/>
              </a:rPr>
              <a:t>安迪凿破墙壁；</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3.安迪想要从瑞德那里搞到锤子 </a:t>
            </a:r>
            <a:r>
              <a:rPr lang="zh-CN" altLang="en-US" smtClean="0">
                <a:latin typeface="+mn-lt"/>
                <a:ea typeface="+mn-ea"/>
                <a:sym typeface="+mn-ea"/>
              </a:rPr>
              <a:t>→</a:t>
            </a:r>
            <a:r>
              <a:rPr lang="zh-CN" altLang="en-US" smtClean="0">
                <a:latin typeface="+mn-lt"/>
                <a:ea typeface="+mn-ea"/>
              </a:rPr>
              <a:t>安迪结识瑞德 </a:t>
            </a:r>
            <a:r>
              <a:rPr lang="zh-CN" altLang="en-US" smtClean="0">
                <a:latin typeface="+mn-lt"/>
                <a:ea typeface="+mn-ea"/>
                <a:sym typeface="+mn-ea"/>
              </a:rPr>
              <a:t>→</a:t>
            </a:r>
            <a:r>
              <a:rPr lang="zh-CN" altLang="en-US" smtClean="0">
                <a:latin typeface="+mn-lt"/>
                <a:ea typeface="+mn-ea"/>
              </a:rPr>
              <a:t>安迪从安迪搞到锤子；</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4.安迪想结识瑞德 </a:t>
            </a:r>
            <a:r>
              <a:rPr lang="zh-CN" altLang="en-US" smtClean="0">
                <a:latin typeface="+mn-lt"/>
                <a:ea typeface="+mn-ea"/>
                <a:sym typeface="+mn-ea"/>
              </a:rPr>
              <a:t>→</a:t>
            </a:r>
            <a:r>
              <a:rPr lang="zh-CN" altLang="en-US" smtClean="0">
                <a:latin typeface="+mn-lt"/>
                <a:ea typeface="+mn-ea"/>
              </a:rPr>
              <a:t>安迪引起瑞德注意 </a:t>
            </a:r>
            <a:r>
              <a:rPr lang="zh-CN" altLang="en-US" smtClean="0">
                <a:latin typeface="+mn-lt"/>
                <a:ea typeface="+mn-ea"/>
                <a:sym typeface="+mn-ea"/>
              </a:rPr>
              <a:t>→</a:t>
            </a:r>
            <a:r>
              <a:rPr lang="zh-CN" altLang="en-US" smtClean="0">
                <a:latin typeface="+mn-lt"/>
                <a:ea typeface="+mn-ea"/>
              </a:rPr>
              <a:t>安迪结识瑞德；</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a:t>
            </a:r>
            <a:endParaRPr lang="zh-CN" altLang="en-US" smtClean="0">
              <a:latin typeface="+mn-lt"/>
              <a:ea typeface="+mn-ea"/>
            </a:endParaRPr>
          </a:p>
          <a:p>
            <a:pPr marL="274320" indent="-274320">
              <a:buClr>
                <a:schemeClr val="accent1"/>
              </a:buClr>
              <a:buSzTx/>
              <a:buFont typeface="Wingdings 2" panose="05020102010507070707"/>
              <a:buChar char=""/>
            </a:pPr>
            <a:endParaRPr lang="zh-CN" altLang="en-US" smtClean="0">
              <a:latin typeface="+mn-lt"/>
              <a:ea typeface="+mn-ea"/>
            </a:endParaRPr>
          </a:p>
        </p:txBody>
      </p:sp>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1112520" y="643255"/>
            <a:ext cx="7002145" cy="951230"/>
          </a:xfrm>
        </p:spPr>
        <p:txBody>
          <a:bodyPr wrap="square"/>
          <a:p>
            <a:pPr algn="ctr"/>
            <a:r>
              <a:rPr lang="zh-CN" altLang="en-US" smtClean="0">
                <a:solidFill>
                  <a:srgbClr val="0070C0"/>
                </a:solidFill>
                <a:latin typeface="+mn-lt"/>
                <a:ea typeface="+mn-ea"/>
                <a:sym typeface="+mn-ea"/>
              </a:rPr>
              <a:t>（五）挑战经典结构</a:t>
            </a:r>
            <a:endParaRPr lang="zh-CN" altLang="en-US" dirty="0" smtClean="0">
              <a:solidFill>
                <a:srgbClr val="0070C0"/>
              </a:solidFill>
              <a:latin typeface="+mn-lt"/>
              <a:ea typeface="+mn-ea"/>
              <a:sym typeface="+mn-ea"/>
            </a:endParaRPr>
          </a:p>
        </p:txBody>
      </p:sp>
      <p:sp>
        <p:nvSpPr>
          <p:cNvPr id="6" name="内容占位符 5"/>
          <p:cNvSpPr>
            <a:spLocks noGrp="1"/>
          </p:cNvSpPr>
          <p:nvPr>
            <p:ph idx="1"/>
            <p:custDataLst>
              <p:tags r:id="rId3"/>
            </p:custDataLst>
          </p:nvPr>
        </p:nvSpPr>
        <p:spPr>
          <a:xfrm>
            <a:off x="1112520" y="1350645"/>
            <a:ext cx="7581265" cy="4944745"/>
          </a:xfrm>
        </p:spPr>
        <p:txBody>
          <a:bodyPr wrap="square">
            <a:noAutofit/>
          </a:bodyPr>
          <a:p>
            <a:endParaRPr lang="zh-CN" altLang="en-US" dirty="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1.“漫长的开头”</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《三国志通俗演义》《隋唐演义》</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2.“闭合式结局”与“开放式结局”</a:t>
            </a:r>
            <a:endParaRPr lang="zh-CN" altLang="en-US" smtClean="0">
              <a:latin typeface="+mn-lt"/>
              <a:ea typeface="+mn-ea"/>
            </a:endParaRPr>
          </a:p>
          <a:p>
            <a:pPr marL="274320" indent="-274320">
              <a:buClr>
                <a:schemeClr val="accent1"/>
              </a:buClr>
              <a:buSzTx/>
              <a:buFont typeface="Wingdings 2" panose="05020102010507070707"/>
              <a:buChar char=""/>
            </a:pPr>
            <a:r>
              <a:rPr lang="zh-CN" altLang="en-US" smtClean="0">
                <a:latin typeface="+mn-lt"/>
                <a:ea typeface="+mn-ea"/>
              </a:rPr>
              <a:t>罗伯特·麦基认为：如果一个表达绝对而不可逆转的变化的故事高潮回答了故事讲述过程中所提出的所有问题并满足了观众的所有情感，则被称为“闭合式结局”。一个故事高潮如果留下一两个未接答的问题和一些没有满足的情感，则被称为“开放式结局”。</a:t>
            </a:r>
            <a:endParaRPr lang="zh-CN" altLang="en-US" smtClean="0">
              <a:latin typeface="+mn-lt"/>
              <a:ea typeface="+mn-ea"/>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smtClean="0">
                <a:latin typeface="+mj-lt"/>
                <a:ea typeface="+mj-ea"/>
              </a:rPr>
              <a:t>第一节 结构</a:t>
            </a:r>
            <a:endParaRPr lang="zh-CN" altLang="en-US" sz="4000" smtClean="0">
              <a:latin typeface="+mj-lt"/>
              <a:ea typeface="+mj-ea"/>
            </a:endParaRPr>
          </a:p>
        </p:txBody>
      </p:sp>
      <p:sp>
        <p:nvSpPr>
          <p:cNvPr id="6" name="内容占位符 5"/>
          <p:cNvSpPr>
            <a:spLocks noGrp="1"/>
          </p:cNvSpPr>
          <p:nvPr>
            <p:ph idx="1"/>
            <p:custDataLst>
              <p:tags r:id="rId3"/>
            </p:custDataLst>
          </p:nvPr>
        </p:nvSpPr>
        <p:spPr>
          <a:xfrm>
            <a:off x="1112520" y="2072640"/>
            <a:ext cx="7002145" cy="2708275"/>
          </a:xfrm>
        </p:spPr>
        <p:txBody>
          <a:bodyPr wrap="square">
            <a:noAutofit/>
          </a:bodyPr>
          <a:p>
            <a:pPr marL="274320" indent="-274320">
              <a:buClr>
                <a:schemeClr val="accent1"/>
              </a:buClr>
              <a:buSzTx/>
              <a:buFont typeface="Wingdings 2" panose="05020102010507070707"/>
              <a:buChar char=""/>
            </a:pPr>
            <a:r>
              <a:rPr lang="zh-CN" altLang="en-US" sz="2800" smtClean="0">
                <a:latin typeface="+mn-lt"/>
                <a:ea typeface="+mn-ea"/>
              </a:rPr>
              <a:t>结构的内容要素</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结构的两种形式</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结构的实质</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结构的要求</a:t>
            </a:r>
            <a:endParaRPr lang="zh-CN" altLang="en-US" sz="2800" smtClean="0">
              <a:latin typeface="+mn-lt"/>
              <a:ea typeface="+mn-ea"/>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1112520" y="603250"/>
            <a:ext cx="7002145" cy="861695"/>
          </a:xfrm>
        </p:spPr>
        <p:txBody>
          <a:bodyPr wrap="square">
            <a:noAutofit/>
          </a:bodyPr>
          <a:p>
            <a:pPr algn="ctr"/>
            <a:r>
              <a:rPr lang="zh-CN" altLang="en-US" sz="4000" smtClean="0">
                <a:latin typeface="+mn-lt"/>
                <a:ea typeface="+mn-ea"/>
                <a:sym typeface="+mn-ea"/>
              </a:rPr>
              <a:t>“道技双构”</a:t>
            </a:r>
            <a:endParaRPr lang="zh-CN" altLang="en-US" sz="4000" dirty="0" smtClean="0">
              <a:latin typeface="+mn-lt"/>
              <a:ea typeface="+mn-ea"/>
              <a:sym typeface="+mn-ea"/>
            </a:endParaRPr>
          </a:p>
        </p:txBody>
      </p:sp>
      <p:sp>
        <p:nvSpPr>
          <p:cNvPr id="6" name="内容占位符 5"/>
          <p:cNvSpPr>
            <a:spLocks noGrp="1"/>
          </p:cNvSpPr>
          <p:nvPr>
            <p:ph idx="1"/>
            <p:custDataLst>
              <p:tags r:id="rId3"/>
            </p:custDataLst>
          </p:nvPr>
        </p:nvSpPr>
        <p:spPr>
          <a:xfrm>
            <a:off x="1112520" y="1464310"/>
            <a:ext cx="7002145" cy="4777740"/>
          </a:xfrm>
        </p:spPr>
        <p:txBody>
          <a:bodyPr wrap="square">
            <a:no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理想的文章结构是既有形式上独立的审美愉悦感，同时又与深刻的社会、政治、经济、道德、文化、哲学、人性等内容建立更紧密的联系，从而赋予作品更丰富复杂的意义。</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《三国演义》与《水浒传》</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《警察与赞美诗》</a:t>
            </a:r>
            <a:endParaRPr lang="zh-CN" altLang="en-US" sz="2800" smtClean="0">
              <a:latin typeface="+mn-lt"/>
              <a:ea typeface="+mn-ea"/>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smtClean="0">
                <a:latin typeface="+mj-lt"/>
                <a:ea typeface="+mj-ea"/>
              </a:rPr>
              <a:t>工坊活动</a:t>
            </a:r>
            <a:endParaRPr lang="zh-CN" altLang="en-US" sz="4000" smtClean="0">
              <a:latin typeface="+mj-lt"/>
              <a:ea typeface="+mj-ea"/>
            </a:endParaRPr>
          </a:p>
        </p:txBody>
      </p:sp>
      <p:sp>
        <p:nvSpPr>
          <p:cNvPr id="6" name="内容占位符 5"/>
          <p:cNvSpPr>
            <a:spLocks noGrp="1"/>
          </p:cNvSpPr>
          <p:nvPr>
            <p:ph idx="1"/>
            <p:custDataLst>
              <p:tags r:id="rId3"/>
            </p:custDataLst>
          </p:nvPr>
        </p:nvSpPr>
        <p:spPr>
          <a:xfrm>
            <a:off x="1112520" y="2217420"/>
            <a:ext cx="7002145" cy="3037840"/>
          </a:xfrm>
        </p:spPr>
        <p:txBody>
          <a:bodyPr wrap="square">
            <a:no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1.从水平与纵深两个角度复述一个熟悉影视作品的故事结构。</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2.借鉴《狂人日记》结构模式，仿写一个故事。</a:t>
            </a:r>
            <a:endParaRPr lang="zh-CN" altLang="en-US" sz="2800" smtClean="0">
              <a:latin typeface="+mn-lt"/>
              <a:ea typeface="+mn-ea"/>
            </a:endParaRPr>
          </a:p>
        </p:txBody>
      </p:sp>
    </p:spTree>
    <p:custDataLst>
      <p:tags r:id="rId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smtClean="0">
                <a:latin typeface="+mj-lt"/>
                <a:ea typeface="+mj-ea"/>
              </a:rPr>
              <a:t>延展阅读</a:t>
            </a:r>
            <a:endParaRPr lang="zh-CN" altLang="en-US" sz="4000" smtClean="0">
              <a:latin typeface="+mj-lt"/>
              <a:ea typeface="+mj-ea"/>
            </a:endParaRPr>
          </a:p>
        </p:txBody>
      </p:sp>
      <p:sp>
        <p:nvSpPr>
          <p:cNvPr id="6" name="内容占位符 5"/>
          <p:cNvSpPr>
            <a:spLocks noGrp="1"/>
          </p:cNvSpPr>
          <p:nvPr>
            <p:ph idx="1"/>
            <p:custDataLst>
              <p:tags r:id="rId3"/>
            </p:custDataLst>
          </p:nvPr>
        </p:nvSpPr>
        <p:spPr>
          <a:xfrm>
            <a:off x="1112520" y="2217420"/>
            <a:ext cx="7002145" cy="3879850"/>
          </a:xfrm>
        </p:spPr>
        <p:txBody>
          <a:bodyPr wrap="square">
            <a:noAutofit/>
          </a:bodyPr>
          <a:p>
            <a:endParaRPr lang="zh-CN" altLang="en-US" sz="14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1. （俄）弗拉基米尔·雅科夫列维奇·普罗普：《故事形态学》，中华书局2006年版。</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2. John Schultz：Writing from Start to Finish: The “Story Workshop ”Basic Forms Rhetoric-Reader， Boynton/Cook Publishers, INC，1990</a:t>
            </a:r>
            <a:r>
              <a:rPr lang="en-US" altLang="zh-CN" sz="2800" smtClean="0">
                <a:latin typeface="+mn-lt"/>
                <a:ea typeface="+mn-ea"/>
              </a:rPr>
              <a:t>.</a:t>
            </a:r>
            <a:endParaRPr lang="en-US" altLang="zh-CN" sz="2800" smtClean="0">
              <a:latin typeface="+mn-lt"/>
              <a:ea typeface="+mn-ea"/>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smtClean="0">
                <a:latin typeface="+mj-lt"/>
                <a:ea typeface="+mj-ea"/>
              </a:rPr>
              <a:t>一个发现</a:t>
            </a:r>
            <a:endParaRPr lang="zh-CN" altLang="en-US" sz="4000" smtClean="0">
              <a:latin typeface="+mj-lt"/>
              <a:ea typeface="+mj-ea"/>
            </a:endParaRPr>
          </a:p>
        </p:txBody>
      </p:sp>
      <p:sp>
        <p:nvSpPr>
          <p:cNvPr id="6" name="内容占位符 5"/>
          <p:cNvSpPr>
            <a:spLocks noGrp="1"/>
          </p:cNvSpPr>
          <p:nvPr>
            <p:ph idx="1"/>
            <p:custDataLst>
              <p:tags r:id="rId3"/>
            </p:custDataLst>
          </p:nvPr>
        </p:nvSpPr>
        <p:spPr>
          <a:xfrm>
            <a:off x="1112520" y="2072640"/>
            <a:ext cx="7002145" cy="2708275"/>
          </a:xfrm>
        </p:spPr>
        <p:txBody>
          <a:bodyPr wrap="square">
            <a:noAutofit/>
          </a:bodyPr>
          <a:p>
            <a:pPr marL="274320" indent="-274320">
              <a:buClr>
                <a:schemeClr val="accent1"/>
              </a:buClr>
              <a:buSzTx/>
              <a:buFont typeface="Wingdings 2" panose="05020102010507070707"/>
              <a:buChar char=""/>
            </a:pPr>
            <a:r>
              <a:rPr lang="zh-CN" altLang="en-US" sz="2800" smtClean="0">
                <a:latin typeface="+mn-lt"/>
                <a:ea typeface="+mn-ea"/>
              </a:rPr>
              <a:t>俄国民俗学家弗拉基米尔·雅科夫列维奇·普罗普在调查大量俄罗斯民间故事后发现：许多不同的故事事件其实在重复相同的动作，像一个故事行动的不同翻版，这些表面各异的故事（他称之为“神奇故事”）在结构上存在着类同规律。</a:t>
            </a:r>
            <a:endParaRPr lang="zh-CN" altLang="en-US" sz="2800" smtClean="0">
              <a:latin typeface="+mn-lt"/>
              <a:ea typeface="+mn-ea"/>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rmAutofit fontScale="90000"/>
          </a:bodyPr>
          <a:p>
            <a:pPr algn="ctr"/>
            <a:r>
              <a:rPr lang="zh-CN" altLang="en-US" sz="4000" smtClean="0">
                <a:latin typeface="+mn-lt"/>
                <a:ea typeface="+mn-ea"/>
                <a:sym typeface="+mn-ea"/>
              </a:rPr>
              <a:t>结构的内容要素</a:t>
            </a:r>
            <a:br>
              <a:rPr lang="zh-CN" altLang="en-US" smtClean="0">
                <a:latin typeface="+mn-lt"/>
                <a:ea typeface="+mn-ea"/>
                <a:sym typeface="+mn-ea"/>
              </a:rPr>
            </a:br>
            <a:endParaRPr lang="zh-CN" altLang="en-US" dirty="0" smtClean="0">
              <a:latin typeface="+mn-lt"/>
              <a:ea typeface="+mn-ea"/>
              <a:sym typeface="+mn-ea"/>
            </a:endParaRPr>
          </a:p>
        </p:txBody>
      </p:sp>
      <p:sp>
        <p:nvSpPr>
          <p:cNvPr id="6" name="内容占位符 5"/>
          <p:cNvSpPr>
            <a:spLocks noGrp="1"/>
          </p:cNvSpPr>
          <p:nvPr>
            <p:ph idx="1"/>
            <p:custDataLst>
              <p:tags r:id="rId3"/>
            </p:custDataLst>
          </p:nvPr>
        </p:nvSpPr>
        <p:spPr>
          <a:xfrm>
            <a:off x="1112520" y="2006600"/>
            <a:ext cx="7002145" cy="3735070"/>
          </a:xfrm>
        </p:spPr>
        <p:txBody>
          <a:bodyPr wrap="square">
            <a:noAutofit/>
          </a:bodyPr>
          <a:p>
            <a:pPr marL="274320" indent="-274320">
              <a:buClr>
                <a:schemeClr val="accent1"/>
              </a:buClr>
              <a:buSzTx/>
              <a:buFont typeface="Wingdings 2" panose="05020102010507070707"/>
              <a:buChar char=""/>
            </a:pPr>
            <a:r>
              <a:rPr lang="zh-CN" altLang="en-US" sz="2800" smtClean="0">
                <a:latin typeface="+mn-lt"/>
                <a:ea typeface="+mn-ea"/>
              </a:rPr>
              <a:t>文章的结构由开头和结尾、段落和层次、过渡和照应这三组相关材质和关系组成。</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开头和结尾、段落和层次主要是指结构的材质，过渡和照应则强调这些材质的组合关系。</a:t>
            </a:r>
            <a:endParaRPr lang="zh-CN" altLang="en-US" sz="2800" smtClean="0">
              <a:latin typeface="+mn-lt"/>
              <a:ea typeface="+mn-ea"/>
            </a:endParaRPr>
          </a:p>
          <a:p>
            <a:pPr marL="274320" indent="-274320">
              <a:buClr>
                <a:schemeClr val="accent1"/>
              </a:buClr>
              <a:buSzTx/>
              <a:buFont typeface="Wingdings 2" panose="05020102010507070707"/>
              <a:buChar char=""/>
            </a:pPr>
            <a:endParaRPr lang="zh-CN" altLang="en-US" sz="2800" smtClean="0">
              <a:latin typeface="+mn-lt"/>
              <a:ea typeface="+mn-ea"/>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20000"/>
          </a:bodyPr>
          <a:p>
            <a:r>
              <a:rPr lang="zh-CN" altLang="en-US" sz="2800" smtClean="0">
                <a:latin typeface="+mn-lt"/>
                <a:ea typeface="+mn-ea"/>
                <a:sym typeface="+mn-ea"/>
              </a:rPr>
              <a:t>从写作角度而言，如何开头和结尾、安排段落和层次、设置过渡和照应，对于主题的实现、创意的完成这个根本目标，它们始终处于试探甚至试错状态，因此这个三个有机部分处于动态平衡之中。</a:t>
            </a:r>
            <a:endParaRPr lang="zh-CN" altLang="en-US" sz="2800" smtClean="0">
              <a:latin typeface="+mn-lt"/>
              <a:ea typeface="+mn-ea"/>
              <a:sym typeface="+mn-ea"/>
            </a:endParaRPr>
          </a:p>
          <a:p>
            <a:r>
              <a:rPr lang="zh-CN" altLang="en-US" sz="2800" smtClean="0">
                <a:latin typeface="+mn-lt"/>
                <a:ea typeface="+mn-ea"/>
                <a:sym typeface="+mn-ea"/>
              </a:rPr>
              <a:t>例如：故事会遵循“开始”—“发展”—“高潮”—“结局”这个节奏讲述，但是小说尤其是现代小说往往从故事的高潮处开始讲述，追求一种引人入胜、先声夺人的效果。而对于分析型、对策型、抒情型等不同风格写作来说，是强调“问题”、强调“背景”还是强调“方法”，前置哪一部分，弱化哪一部分，也各不相同，因文而异，因而外部结构也不相同。</a:t>
            </a:r>
            <a:endParaRPr lang="zh-CN" altLang="en-US" sz="2800" smtClean="0">
              <a:latin typeface="+mn-lt"/>
              <a:ea typeface="+mn-ea"/>
              <a:sym typeface="+mn-ea"/>
            </a:endParaRPr>
          </a:p>
          <a:p>
            <a:endParaRPr lang="zh-CN" altLang="en-US" sz="28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p:txBody>
          <a:bodyPr wrap="square">
            <a:noAutofit/>
          </a:bodyPr>
          <a:p>
            <a:pPr algn="ctr"/>
            <a:r>
              <a:rPr lang="zh-CN" altLang="en-US" sz="4000" smtClean="0">
                <a:latin typeface="+mn-lt"/>
                <a:ea typeface="+mn-ea"/>
                <a:sym typeface="+mn-ea"/>
              </a:rPr>
              <a:t>结构的两种形式</a:t>
            </a:r>
            <a:endParaRPr lang="zh-CN" altLang="en-US" sz="4000" dirty="0" smtClean="0">
              <a:latin typeface="+mn-lt"/>
              <a:ea typeface="+mn-ea"/>
              <a:sym typeface="+mn-ea"/>
            </a:endParaRPr>
          </a:p>
        </p:txBody>
      </p:sp>
      <p:sp>
        <p:nvSpPr>
          <p:cNvPr id="6" name="内容占位符 5"/>
          <p:cNvSpPr>
            <a:spLocks noGrp="1"/>
          </p:cNvSpPr>
          <p:nvPr>
            <p:ph idx="1"/>
            <p:custDataLst>
              <p:tags r:id="rId3"/>
            </p:custDataLst>
          </p:nvPr>
        </p:nvSpPr>
        <p:spPr>
          <a:xfrm>
            <a:off x="1112520" y="2099310"/>
            <a:ext cx="7002145" cy="3616325"/>
          </a:xfrm>
        </p:spPr>
        <p:txBody>
          <a:bodyPr wrap="square">
            <a:normAutofit/>
          </a:bodyPr>
          <a:p>
            <a:endParaRPr lang="zh-CN" altLang="en-US" sz="2000" dirty="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结构有水平与纵深两种形式。</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水平结构与叙事弧线、叙事顺序有关，强调的是叙事的流程、作品的完整性。</a:t>
            </a:r>
            <a:endParaRPr lang="zh-CN" altLang="en-US" sz="2800"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纵深结构与深度主题相关，强调的是作品形式的审美性与价值意义的普遍性。</a:t>
            </a:r>
            <a:endParaRPr lang="zh-CN" altLang="en-US" sz="2800" smtClean="0">
              <a:latin typeface="+mn-lt"/>
              <a:ea typeface="+mn-ea"/>
            </a:endParaRPr>
          </a:p>
          <a:p>
            <a:pPr marL="274320" indent="-274320">
              <a:buClr>
                <a:schemeClr val="accent1"/>
              </a:buClr>
              <a:buSzTx/>
              <a:buFont typeface="Wingdings 2" panose="05020102010507070707"/>
              <a:buChar char=""/>
            </a:pPr>
            <a:endParaRPr lang="zh-CN" altLang="en-US" sz="2000" smtClean="0">
              <a:latin typeface="+mn-lt"/>
              <a:ea typeface="+mn-ea"/>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p:custDataLst>
              <p:tags r:id="rId2"/>
            </p:custDataLst>
          </p:nvPr>
        </p:nvSpPr>
        <p:spPr>
          <a:xfrm>
            <a:off x="781685" y="1011555"/>
            <a:ext cx="7713980" cy="582930"/>
          </a:xfrm>
        </p:spPr>
        <p:txBody>
          <a:bodyPr wrap="square">
            <a:noAutofit/>
          </a:bodyPr>
          <a:p>
            <a:pPr algn="ctr"/>
            <a:r>
              <a:rPr lang="zh-CN" altLang="en-US" smtClean="0">
                <a:latin typeface="+mn-lt"/>
                <a:ea typeface="+mn-ea"/>
                <a:sym typeface="+mn-ea"/>
              </a:rPr>
              <a:t>水平结构：“开头”—“中间”—“结尾”</a:t>
            </a:r>
            <a:endParaRPr lang="zh-CN" altLang="en-US" dirty="0" smtClean="0">
              <a:latin typeface="+mn-lt"/>
              <a:ea typeface="+mn-ea"/>
              <a:sym typeface="+mn-ea"/>
            </a:endParaRPr>
          </a:p>
        </p:txBody>
      </p:sp>
      <p:sp>
        <p:nvSpPr>
          <p:cNvPr id="6" name="内容占位符 5"/>
          <p:cNvSpPr>
            <a:spLocks noGrp="1"/>
          </p:cNvSpPr>
          <p:nvPr>
            <p:ph idx="1"/>
            <p:custDataLst>
              <p:tags r:id="rId3"/>
            </p:custDataLst>
          </p:nvPr>
        </p:nvSpPr>
        <p:spPr>
          <a:xfrm>
            <a:off x="1112520" y="1594485"/>
            <a:ext cx="7002145" cy="4068445"/>
          </a:xfrm>
        </p:spPr>
        <p:txBody>
          <a:bodyPr wrap="square">
            <a:normAutofit fontScale="90000" lnSpcReduction="10000"/>
          </a:bodyPr>
          <a:p>
            <a:r>
              <a:rPr lang="zh-CN" altLang="en-US" sz="3200" b="1" smtClean="0">
                <a:latin typeface="+mn-lt"/>
                <a:ea typeface="+mn-ea"/>
              </a:rPr>
              <a:t>1.“悲剧结构”</a:t>
            </a:r>
            <a:endParaRPr lang="zh-CN" altLang="en-US" sz="3200" b="1"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亚里士多德借悲剧谈故事的结构，提出一个完整的故事应该包括开头（也叫“发生”）、中部（也叫“发展”）和结尾（也叫“结局”）的要求。按照亚里士多德的理论，19世纪德国戏剧理论家古斯塔夫·弗雷塔格认为，戏剧包括开场、展示（情节上升）、高潮、逆转（情节下降）、结局五个基本环节，并在模型结构上呈现金字塔式。</a:t>
            </a:r>
            <a:endParaRPr lang="zh-CN" altLang="en-US" sz="2800" smtClean="0">
              <a:latin typeface="+mn-lt"/>
              <a:ea typeface="+mn-ea"/>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889000" y="2264434"/>
            <a:ext cx="50800" cy="19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p>
        </p:txBody>
      </p:sp>
      <p:sp>
        <p:nvSpPr>
          <p:cNvPr id="5" name="标题 4"/>
          <p:cNvSpPr>
            <a:spLocks noGrp="1"/>
          </p:cNvSpPr>
          <p:nvPr>
            <p:ph type="title" idx="4294967295"/>
            <p:custDataLst>
              <p:tags r:id="rId2"/>
            </p:custDataLst>
          </p:nvPr>
        </p:nvSpPr>
        <p:spPr>
          <a:xfrm>
            <a:off x="2141855" y="1011555"/>
            <a:ext cx="7002145" cy="582930"/>
          </a:xfrm>
        </p:spPr>
        <p:txBody>
          <a:bodyPr wrap="square"/>
          <a:p>
            <a:pPr algn="ctr"/>
            <a:r>
              <a:rPr lang="en-US" altLang="zh-CN" dirty="0" smtClean="0">
                <a:latin typeface="+mj-lt"/>
                <a:ea typeface="+mj-ea"/>
              </a:rPr>
              <a:t>LOREM IPSUM DOLOR</a:t>
            </a:r>
            <a:endParaRPr lang="zh-CN" altLang="en-US" dirty="0">
              <a:latin typeface="+mj-lt"/>
              <a:ea typeface="+mj-ea"/>
            </a:endParaRPr>
          </a:p>
        </p:txBody>
      </p:sp>
      <p:sp>
        <p:nvSpPr>
          <p:cNvPr id="6" name="内容占位符 5"/>
          <p:cNvSpPr>
            <a:spLocks noGrp="1"/>
          </p:cNvSpPr>
          <p:nvPr>
            <p:ph idx="1"/>
            <p:custDataLst>
              <p:tags r:id="rId3"/>
            </p:custDataLst>
          </p:nvPr>
        </p:nvSpPr>
        <p:spPr>
          <a:xfrm>
            <a:off x="628015" y="1593850"/>
            <a:ext cx="7887335" cy="4625340"/>
          </a:xfrm>
        </p:spPr>
        <p:txBody>
          <a:bodyPr wrap="square">
            <a:noAutofit/>
          </a:bodyPr>
          <a:p>
            <a:r>
              <a:rPr lang="zh-CN" altLang="en-US" sz="3200" b="1" smtClean="0">
                <a:latin typeface="+mn-lt"/>
                <a:ea typeface="+mn-ea"/>
              </a:rPr>
              <a:t>2. “戏剧性结构”</a:t>
            </a:r>
            <a:endParaRPr lang="zh-CN" altLang="en-US" sz="3200" b="1" smtClean="0">
              <a:latin typeface="+mn-lt"/>
              <a:ea typeface="+mn-ea"/>
            </a:endParaRPr>
          </a:p>
          <a:p>
            <a:pPr marL="274320" indent="-274320">
              <a:buClr>
                <a:schemeClr val="accent1"/>
              </a:buClr>
              <a:buSzTx/>
              <a:buFont typeface="Wingdings 2" panose="05020102010507070707"/>
              <a:buChar char=""/>
            </a:pPr>
            <a:r>
              <a:rPr lang="zh-CN" altLang="en-US" sz="2800" smtClean="0">
                <a:latin typeface="+mn-lt"/>
                <a:ea typeface="+mn-ea"/>
              </a:rPr>
              <a:t>温迪·简·汉森认为一个影视故事应包括：一个开端、一个中间阶段和一个结局；一个能展开整个故事的干扰事件（一个引起观众兴趣的“钩子”或是戏剧性的事件）；一个处于主人公及其对手之间的核心冲突。他将这些内容称之为“戏剧性结构”。</a:t>
            </a:r>
            <a:endParaRPr lang="zh-CN" altLang="en-US" sz="2800" smtClean="0">
              <a:latin typeface="+mn-lt"/>
              <a:ea typeface="+mn-ea"/>
            </a:endParaRPr>
          </a:p>
        </p:txBody>
      </p:sp>
    </p:spTree>
    <p:custDataLst>
      <p:tags r:id="rId4"/>
    </p:custDataLst>
  </p:cSld>
  <p:clrMapOvr>
    <a:masterClrMapping/>
  </p:clrMapOvr>
</p:sld>
</file>

<file path=ppt/tags/tag1.xml><?xml version="1.0" encoding="utf-8"?>
<p:tagLst xmlns:p="http://schemas.openxmlformats.org/presentationml/2006/main">
  <p:tag name="KSO_WM_TAG_VERSION" val="1.0"/>
  <p:tag name="KSO_WM_BEAUTIFY_FLAG" val="#wm#"/>
  <p:tag name="KSO_WM_TEMPLATE_CATEGORY" val="custom"/>
  <p:tag name="KSO_WM_TEMPLATE_INDEX" val="159"/>
  <p:tag name="KSO_WM_UNIT_TYPE" val="b"/>
  <p:tag name="KSO_WM_UNIT_INDEX" val="1"/>
  <p:tag name="KSO_WM_UNIT_ID" val="custom159_1*b*1"/>
  <p:tag name="KSO_WM_UNIT_CLEAR" val="1"/>
  <p:tag name="KSO_WM_UNIT_LAYERLEVEL" val="1"/>
  <p:tag name="KSO_WM_UNIT_VALUE" val="23"/>
  <p:tag name="KSO_WM_UNIT_ISCONTENTSTITLE" val="0"/>
  <p:tag name="KSO_WM_UNIT_HIGHLIGHT" val="0"/>
  <p:tag name="KSO_WM_UNIT_COMPATIBLE" val="0"/>
  <p:tag name="KSO_WM_UNIT_PRESET_TEXT_INDEX" val="3"/>
  <p:tag name="KSO_WM_UNIT_PRESET_TEXT_LEN" val="17"/>
</p:tagLst>
</file>

<file path=ppt/tags/tag10.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00.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101.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02.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03.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104.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105.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06.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07.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108.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109.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110.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11.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112.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113.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14.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15.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12.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13.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5.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16.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17.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19.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2.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1*a*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Lst>
</file>

<file path=ppt/tags/tag20.xml><?xml version="1.0" encoding="utf-8"?>
<p:tagLst xmlns:p="http://schemas.openxmlformats.org/presentationml/2006/main">
  <p:tag name="KSO_WM_BEAUTIFY_FLAG" val="#wm#"/>
  <p:tag name="KSO_WM_TEMPLATE_CATEGORY" val="custom"/>
  <p:tag name="KSO_WM_TEMPLATE_INDEX" val="159"/>
</p:tagLst>
</file>

<file path=ppt/tags/tag21.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22.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24.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25.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26.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28.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29.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3.xml><?xml version="1.0" encoding="utf-8"?>
<p:tagLst xmlns:p="http://schemas.openxmlformats.org/presentationml/2006/main">
  <p:tag name="KSO_WM_TEMPLATE_THUMBS_INDEX" val="1、9、12、15、19、24、28、30"/>
  <p:tag name="KSO_WM_TEMPLATE_CATEGORY" val="custom"/>
  <p:tag name="KSO_WM_TEMPLATE_INDEX" val="159"/>
  <p:tag name="KSO_WM_SLIDE_ID" val="custom159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30.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32.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33.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34.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35.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36.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37.xml><?xml version="1.0" encoding="utf-8"?>
<p:tagLst xmlns:p="http://schemas.openxmlformats.org/presentationml/2006/main">
  <p:tag name="KSO_WM_TEMPLATE_CATEGORY" val="custom"/>
  <p:tag name="KSO_WM_TEMPLATE_INDEX" val="159"/>
</p:tagLst>
</file>

<file path=ppt/tags/tag38.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39.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40.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41.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42.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43.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45.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46.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47.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48.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49.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5.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50.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51.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52.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53.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54.xml><?xml version="1.0" encoding="utf-8"?>
<p:tagLst xmlns:p="http://schemas.openxmlformats.org/presentationml/2006/main">
  <p:tag name="KSO_WM_TEMPLATE_CATEGORY" val="custom"/>
  <p:tag name="KSO_WM_TEMPLATE_INDEX" val="159"/>
</p:tagLst>
</file>

<file path=ppt/tags/tag55.xml><?xml version="1.0" encoding="utf-8"?>
<p:tagLst xmlns:p="http://schemas.openxmlformats.org/presentationml/2006/main">
  <p:tag name="KSO_WM_TEMPLATE_CATEGORY" val="custom"/>
  <p:tag name="KSO_WM_TEMPLATE_INDEX" val="159"/>
</p:tagLst>
</file>

<file path=ppt/tags/tag56.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57.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58.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59.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6.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60.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61.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2.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63.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64.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65.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6.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67.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68.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69.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7.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70.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71.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72.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73.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74.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75.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76.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77.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78.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79.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8.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80.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81.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82.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83.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84.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85.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86.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87.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88.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89.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0.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91.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92.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93.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4.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95.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ags/tag96.xml><?xml version="1.0" encoding="utf-8"?>
<p:tagLst xmlns:p="http://schemas.openxmlformats.org/presentationml/2006/main">
  <p:tag name="KSO_WM_TAG_VERSION" val="1.0"/>
  <p:tag name="KSO_WM_BEAUTIFY_FLAG" val="#wm#"/>
  <p:tag name="KSO_WM_UNIT_TYPE" val="i"/>
  <p:tag name="KSO_WM_UNIT_ID" val="custom159_28*i*0"/>
  <p:tag name="KSO_WM_TEMPLATE_CATEGORY" val="custom"/>
  <p:tag name="KSO_WM_TEMPLATE_INDEX" val="159"/>
  <p:tag name="KSO_WM_UNIT_INDEX" val="0"/>
</p:tagLst>
</file>

<file path=ppt/tags/tag97.xml><?xml version="1.0" encoding="utf-8"?>
<p:tagLst xmlns:p="http://schemas.openxmlformats.org/presentationml/2006/main">
  <p:tag name="KSO_WM_TAG_VERSION" val="1.0"/>
  <p:tag name="KSO_WM_BEAUTIFY_FLAG" val="#wm#"/>
  <p:tag name="KSO_WM_TEMPLATE_CATEGORY" val="custom"/>
  <p:tag name="KSO_WM_TEMPLATE_INDEX" val="159"/>
  <p:tag name="KSO_WM_UNIT_TYPE" val="a"/>
  <p:tag name="KSO_WM_UNIT_INDEX" val="1"/>
  <p:tag name="KSO_WM_UNIT_ID" val="custom159_28*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8.xml><?xml version="1.0" encoding="utf-8"?>
<p:tagLst xmlns:p="http://schemas.openxmlformats.org/presentationml/2006/main">
  <p:tag name="KSO_WM_TAG_VERSION" val="1.0"/>
  <p:tag name="KSO_WM_BEAUTIFY_FLAG" val="#wm#"/>
  <p:tag name="KSO_WM_TEMPLATE_CATEGORY" val="custom"/>
  <p:tag name="KSO_WM_TEMPLATE_INDEX" val="159"/>
  <p:tag name="KSO_WM_UNIT_TYPE" val="f"/>
  <p:tag name="KSO_WM_UNIT_INDEX" val="1"/>
  <p:tag name="KSO_WM_UNIT_ID" val="custom159_28*f*1"/>
  <p:tag name="KSO_WM_UNIT_CLEAR" val="1"/>
  <p:tag name="KSO_WM_UNIT_LAYERLEVEL" val="1"/>
  <p:tag name="KSO_WM_UNIT_VALUE" val="156"/>
  <p:tag name="KSO_WM_UNIT_HIGHLIGHT" val="0"/>
  <p:tag name="KSO_WM_UNIT_COMPATIBLE" val="0"/>
  <p:tag name="KSO_WM_UNIT_PRESET_TEXT_INDEX" val="5"/>
  <p:tag name="KSO_WM_UNIT_PRESET_TEXT_LEN" val="180"/>
</p:tagLst>
</file>

<file path=ppt/tags/tag99.xml><?xml version="1.0" encoding="utf-8"?>
<p:tagLst xmlns:p="http://schemas.openxmlformats.org/presentationml/2006/main">
  <p:tag name="KSO_WM_TEMPLATE_CATEGORY" val="custom"/>
  <p:tag name="KSO_WM_TEMPLATE_INDEX" val="159"/>
  <p:tag name="KSO_WM_SLIDE_ID" val="custom159_28"/>
  <p:tag name="KSO_WM_SLIDE_INDEX" val="28"/>
  <p:tag name="KSO_WM_SLIDE_ITEM_CNT" val="1"/>
  <p:tag name="KSO_WM_SLIDE_LAYOUT" val="a_f"/>
  <p:tag name="KSO_WM_SLIDE_LAYOUT_CNT" val="1_1"/>
  <p:tag name="KSO_WM_SLIDE_TYPE" val="text"/>
  <p:tag name="KSO_WM_BEAUTIFY_FLAG" val="#wm#"/>
  <p:tag name="KSO_WM_TAG_VERSION" val="1.0"/>
  <p:tag name="KSO_WM_SLIDE_POSITION" val="88*175"/>
  <p:tag name="KSO_WM_SLIDE_SIZE" val="551*164"/>
</p:tagLst>
</file>

<file path=ppt/theme/theme1.xml><?xml version="1.0" encoding="utf-8"?>
<a:theme xmlns:a="http://schemas.openxmlformats.org/drawingml/2006/main" name="25_A000120140530A99PPBG">
  <a:themeElements>
    <a:clrScheme name="自定义 134">
      <a:dk1>
        <a:srgbClr val="5F5F5F"/>
      </a:dk1>
      <a:lt1>
        <a:sysClr val="window" lastClr="FFFFFF"/>
      </a:lt1>
      <a:dk2>
        <a:srgbClr val="4D4D4D"/>
      </a:dk2>
      <a:lt2>
        <a:srgbClr val="FFFFFF"/>
      </a:lt2>
      <a:accent1>
        <a:srgbClr val="63B70F"/>
      </a:accent1>
      <a:accent2>
        <a:srgbClr val="819420"/>
      </a:accent2>
      <a:accent3>
        <a:srgbClr val="44B27E"/>
      </a:accent3>
      <a:accent4>
        <a:srgbClr val="008DA8"/>
      </a:accent4>
      <a:accent5>
        <a:srgbClr val="3F6AC1"/>
      </a:accent5>
      <a:accent6>
        <a:srgbClr val="B9901D"/>
      </a:accent6>
      <a:hlink>
        <a:srgbClr val="00B0F0"/>
      </a:hlink>
      <a:folHlink>
        <a:srgbClr val="3F6AC1"/>
      </a:folHlink>
    </a:clrScheme>
    <a:fontScheme name="自定义 3">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134">
      <a:dk1>
        <a:srgbClr val="5F5F5F"/>
      </a:dk1>
      <a:lt1>
        <a:sysClr val="window" lastClr="FFFFFF"/>
      </a:lt1>
      <a:dk2>
        <a:srgbClr val="4D4D4D"/>
      </a:dk2>
      <a:lt2>
        <a:srgbClr val="FFFFFF"/>
      </a:lt2>
      <a:accent1>
        <a:srgbClr val="63B70F"/>
      </a:accent1>
      <a:accent2>
        <a:srgbClr val="819420"/>
      </a:accent2>
      <a:accent3>
        <a:srgbClr val="44B27E"/>
      </a:accent3>
      <a:accent4>
        <a:srgbClr val="008DA8"/>
      </a:accent4>
      <a:accent5>
        <a:srgbClr val="3F6AC1"/>
      </a:accent5>
      <a:accent6>
        <a:srgbClr val="B9901D"/>
      </a:accent6>
      <a:hlink>
        <a:srgbClr val="00B0F0"/>
      </a:hlink>
      <a:folHlink>
        <a:srgbClr val="3F6AC1"/>
      </a:folHlink>
    </a:clrScheme>
    <a:fontScheme name="自定义 3">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自定义 134">
      <a:dk1>
        <a:srgbClr val="5F5F5F"/>
      </a:dk1>
      <a:lt1>
        <a:sysClr val="window" lastClr="FFFFFF"/>
      </a:lt1>
      <a:dk2>
        <a:srgbClr val="4D4D4D"/>
      </a:dk2>
      <a:lt2>
        <a:srgbClr val="FFFFFF"/>
      </a:lt2>
      <a:accent1>
        <a:srgbClr val="63B70F"/>
      </a:accent1>
      <a:accent2>
        <a:srgbClr val="819420"/>
      </a:accent2>
      <a:accent3>
        <a:srgbClr val="44B27E"/>
      </a:accent3>
      <a:accent4>
        <a:srgbClr val="008DA8"/>
      </a:accent4>
      <a:accent5>
        <a:srgbClr val="3F6AC1"/>
      </a:accent5>
      <a:accent6>
        <a:srgbClr val="B9901D"/>
      </a:accent6>
      <a:hlink>
        <a:srgbClr val="00B0F0"/>
      </a:hlink>
      <a:folHlink>
        <a:srgbClr val="3F6AC1"/>
      </a:folHlink>
    </a:clrScheme>
    <a:fontScheme name="自定义 3">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000120140530A99PPBG">
  <a:themeElements>
    <a:clrScheme name="自定义 134">
      <a:dk1>
        <a:srgbClr val="5F5F5F"/>
      </a:dk1>
      <a:lt1>
        <a:sysClr val="window" lastClr="FFFFFF"/>
      </a:lt1>
      <a:dk2>
        <a:srgbClr val="4D4D4D"/>
      </a:dk2>
      <a:lt2>
        <a:srgbClr val="FFFFFF"/>
      </a:lt2>
      <a:accent1>
        <a:srgbClr val="63B70F"/>
      </a:accent1>
      <a:accent2>
        <a:srgbClr val="819420"/>
      </a:accent2>
      <a:accent3>
        <a:srgbClr val="44B27E"/>
      </a:accent3>
      <a:accent4>
        <a:srgbClr val="008DA8"/>
      </a:accent4>
      <a:accent5>
        <a:srgbClr val="3F6AC1"/>
      </a:accent5>
      <a:accent6>
        <a:srgbClr val="B9901D"/>
      </a:accent6>
      <a:hlink>
        <a:srgbClr val="00B0F0"/>
      </a:hlink>
      <a:folHlink>
        <a:srgbClr val="3F6AC1"/>
      </a:folHlink>
    </a:clrScheme>
    <a:fontScheme name="自定义 3">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Equity</Template>
  <TotalTime>0</TotalTime>
  <Words>4044</Words>
  <Application>WPS 演示</Application>
  <PresentationFormat>全屏显示(4:3)</PresentationFormat>
  <Paragraphs>212</Paragraphs>
  <Slides>32</Slides>
  <Notes>0</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32</vt:i4>
      </vt:variant>
    </vt:vector>
  </HeadingPairs>
  <TitlesOfParts>
    <vt:vector size="50" baseType="lpstr">
      <vt:lpstr>Arial</vt:lpstr>
      <vt:lpstr>宋体</vt:lpstr>
      <vt:lpstr>Wingdings</vt:lpstr>
      <vt:lpstr>Wingdings 2</vt:lpstr>
      <vt:lpstr>Perpetua</vt:lpstr>
      <vt:lpstr>幼圆</vt:lpstr>
      <vt:lpstr>Franklin Gothic Book</vt:lpstr>
      <vt:lpstr>微软雅黑</vt:lpstr>
      <vt:lpstr>Arial Unicode MS</vt:lpstr>
      <vt:lpstr>Calibri</vt:lpstr>
      <vt:lpstr>黑体</vt:lpstr>
      <vt:lpstr>华文琥珀</vt:lpstr>
      <vt:lpstr>华文楷体</vt:lpstr>
      <vt:lpstr>华文新魏</vt:lpstr>
      <vt:lpstr>25_A000120140530A99PPBG</vt:lpstr>
      <vt:lpstr>1_A000120140530A99PPBG</vt:lpstr>
      <vt:lpstr>2_A000120140530A99PPBG</vt:lpstr>
      <vt:lpstr>3_A000120140530A99PPBG</vt:lpstr>
      <vt:lpstr>第四章 谋篇布局</vt:lpstr>
      <vt:lpstr>LOREM IPSUM DOLOR</vt:lpstr>
      <vt:lpstr>第一节 结构</vt:lpstr>
      <vt:lpstr>第一节 结构</vt:lpstr>
      <vt:lpstr>LOREM IPSUM DOLOR</vt:lpstr>
      <vt:lpstr>PowerPoint 演示文稿</vt:lpstr>
      <vt:lpstr>LOREM IPSUM DOLOR</vt:lpstr>
      <vt:lpstr>LOREM IPSUM DOLOR</vt:lpstr>
      <vt:lpstr>LOREM IPSUM DOLOR</vt:lpstr>
      <vt:lpstr>LOREM IPSUM DOLOR</vt:lpstr>
      <vt:lpstr>PowerPoint 演示文稿</vt:lpstr>
      <vt:lpstr>LOREM IPSUM DOLOR</vt:lpstr>
      <vt:lpstr>LOREM IPSUM DOLOR</vt:lpstr>
      <vt:lpstr>LOREM IPSUM DOLOR</vt:lpstr>
      <vt:lpstr>结构的实质</vt:lpstr>
      <vt:lpstr>PowerPoint 演示文稿</vt:lpstr>
      <vt:lpstr>PowerPoint 演示文稿</vt:lpstr>
      <vt:lpstr>LOREM IPSUM DOLOR</vt:lpstr>
      <vt:lpstr>第二节 从开头到结尾</vt:lpstr>
      <vt:lpstr>LOREM IPSUM DOLOR</vt:lpstr>
      <vt:lpstr>LOREM IPSUM DOLOR</vt:lpstr>
      <vt:lpstr>LOREM IPSUM DOLOR</vt:lpstr>
      <vt:lpstr>LOREM IPSUM DOLOR</vt:lpstr>
      <vt:lpstr>段落和层次</vt:lpstr>
      <vt:lpstr>LOREM IPSUM DOLOR</vt:lpstr>
      <vt:lpstr>LOREM IPSUM DOLOR</vt:lpstr>
      <vt:lpstr>LOREM IPSUM DOLOR</vt:lpstr>
      <vt:lpstr>LOREM IPSUM DOLOR</vt:lpstr>
      <vt:lpstr>LOREM IPSUM DOLOR</vt:lpstr>
      <vt:lpstr>LOREM IPSUM DOLOR</vt:lpstr>
      <vt:lpstr>工坊活动</vt:lpstr>
      <vt:lpstr>延展阅读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dddew</dc:creator>
  <cp:lastModifiedBy>dddew</cp:lastModifiedBy>
  <cp:revision>20</cp:revision>
  <dcterms:created xsi:type="dcterms:W3CDTF">2017-06-30T02:07:00Z</dcterms:created>
  <dcterms:modified xsi:type="dcterms:W3CDTF">2017-09-01T13:19:32Z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