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13" r:id="rId3"/>
    <p:sldId id="28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14" r:id="rId13"/>
    <p:sldId id="285" r:id="rId14"/>
    <p:sldId id="266" r:id="rId15"/>
    <p:sldId id="267" r:id="rId16"/>
    <p:sldId id="286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315" r:id="rId25"/>
    <p:sldId id="287" r:id="rId26"/>
    <p:sldId id="276" r:id="rId27"/>
    <p:sldId id="277" r:id="rId28"/>
    <p:sldId id="278" r:id="rId29"/>
    <p:sldId id="279" r:id="rId30"/>
    <p:sldId id="280" r:id="rId31"/>
    <p:sldId id="28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17/9/1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32560" y="360045"/>
            <a:ext cx="7406640" cy="1208405"/>
          </a:xfrm>
        </p:spPr>
        <p:txBody>
          <a:bodyPr/>
          <a:lstStyle/>
          <a:p>
            <a:pPr algn="l"/>
            <a:r>
              <a:rPr lang="zh-CN" altLang="en-US" sz="4400" b="1" dirty="0"/>
              <a:t>创意写作教程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32560" y="1849755"/>
            <a:ext cx="7406640" cy="481965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主编：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葛红兵 许道军</a:t>
            </a:r>
            <a:endParaRPr lang="zh-CN" altLang="en-US" sz="2800" b="1" dirty="0">
              <a:sym typeface="+mn-ea"/>
            </a:endParaRPr>
          </a:p>
          <a:p>
            <a:r>
              <a:rPr lang="zh-CN" altLang="en-US" dirty="0">
                <a:sym typeface="+mn-ea"/>
              </a:rPr>
              <a:t>                                         </a:t>
            </a:r>
          </a:p>
          <a:p>
            <a:r>
              <a:rPr lang="zh-CN" altLang="en-US" dirty="0">
                <a:sym typeface="+mn-ea"/>
              </a:rPr>
              <a:t>                                               </a:t>
            </a:r>
          </a:p>
          <a:p>
            <a:r>
              <a:rPr lang="zh-CN" altLang="en-US" dirty="0">
                <a:sym typeface="+mn-ea"/>
              </a:rPr>
              <a:t>                                              </a:t>
            </a: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                                    </a:t>
            </a:r>
            <a:r>
              <a:rPr lang="zh-CN" altLang="en-US">
                <a:sym typeface="+mn-ea"/>
              </a:rPr>
              <a:t> </a:t>
            </a:r>
            <a:r>
              <a:rPr lang="zh-CN" altLang="en-US" smtClean="0">
                <a:sym typeface="+mn-ea"/>
              </a:rPr>
              <a:t>高等</a:t>
            </a:r>
            <a:r>
              <a:rPr lang="zh-CN" altLang="en-US" dirty="0">
                <a:sym typeface="+mn-ea"/>
              </a:rPr>
              <a:t>教育出版社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作为社会实践的创意写作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是创意写作服务社会、作为公益事业的一部分，它在面向公共服务、文化创意产业发展、社会各阶层发声、不同文化之间的碰撞、多民族融合等社会服务中，起到了越来越大的作用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作为学科的创意写作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创意写作是一个包括工作坊、驻校作家制度、课程、学位、写作系统在内的完整教育教学体系，具有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130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多年的实践历史、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80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多年的学科历史，在许多地方它已经向中小学课程延伸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创意写作的兴起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创意写作概念的由来</a:t>
            </a:r>
          </a:p>
          <a:p>
            <a:r>
              <a:rPr lang="zh-CN" altLang="en-US" dirty="0"/>
              <a:t>创意写作兴起的背景及初衷</a:t>
            </a:r>
          </a:p>
          <a:p>
            <a:r>
              <a:rPr lang="zh-CN" altLang="en-US" dirty="0"/>
              <a:t>创意写作的前驱</a:t>
            </a:r>
          </a:p>
          <a:p>
            <a:r>
              <a:rPr lang="zh-CN" altLang="en-US" dirty="0"/>
              <a:t>创意写作在英语国家乃至全球的传播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创意写作概念的由来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爱默生（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Emerson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1837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年在美国大学优等生荣誉学会一次题为《美国学者》（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The American Scholar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）的演讲中，明确提出了“创造性阅读和创意写作”概念。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“创意写作”虽然事实存在，但是直到美国剧作家、创意写作教师威廉·休斯·默恩斯（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William Hughes </a:t>
            </a:r>
            <a:r>
              <a:rPr lang="en-US" altLang="zh-CN" dirty="0" err="1" smtClean="0">
                <a:latin typeface="华文新魏" panose="02010800040101010101" charset="-122"/>
                <a:ea typeface="华文新魏" panose="02010800040101010101" charset="-122"/>
              </a:rPr>
              <a:t>Mearns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）《年轻的创造力》（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Creative Youth, 1925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）与《创意的力量》（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Creative Power, 1929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）的先后出版，创意写作才正式指涉一门具体的研究课程，之前它一直以“英语写作”的名义存在。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创意写作兴起的背景及初衷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endParaRPr lang="zh-CN" altLang="en-US" dirty="0"/>
          </a:p>
          <a:p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美国创意写作研究专家迈尔斯（Mayers）指出，创意写作的兴起与“美国高校中古典文学的式微与英语文学的兴起”背景相关。</a:t>
            </a:r>
          </a:p>
          <a:p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针对传统写作的困境，“英语写作”（English Composition）在此时应运而生，高校开始普遍开始开设小说、诗歌写作课程，同时招募大量的作家、诗人进入高校教学写作。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创意写作的前驱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endParaRPr lang="zh-CN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作为学科的创意写作，它与传统写作很大不同的一点是在教学上的“作家教学写作”，这个传统最初由哈佛大学开创。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勒巴隆·布里格斯和查尔斯·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T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·科普兰是哈佛大学两位著名写作教师，他们将写作教学与写作研究区别开来，开创“每日一题”和“开口朗读”、“勇于发言”等新的富有启发意义的写作教法，利用自己的声望扩大了英语写作的影响。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巴雷特·温德尔在英语写作向创意写作转变过程中功不可没。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首先，他认为，教育的全部意义在于激发创作的愿望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其次，温德尔认为在高校英语中严重欠缺的文学技巧研究。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作为一个教师，温德尔开创并实践了新的教学方法，为美国创意写作教育教学甚至写作水平的提高，作出了很大贡献。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316990" y="698500"/>
            <a:ext cx="7827010" cy="55499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1896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年爱荷华（大学）作家工作坊（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Iowa </a:t>
            </a:r>
            <a:r>
              <a:rPr lang="en-US" altLang="zh-CN" dirty="0" err="1" smtClean="0">
                <a:latin typeface="华文新魏" panose="02010800040101010101" charset="-122"/>
                <a:ea typeface="华文新魏" panose="02010800040101010101" charset="-122"/>
              </a:rPr>
              <a:t>Writers’Workshop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）开始孕育启动。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1922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年，爱荷华研究生院院长卡尔·西肖尔（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Carl Seashore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宣布高级学位班接受创意作品作为学位论文，学生可以凭据创作而不是学术论文获得学位，文学院也开始提供写作方面固定课程，由驻校作家和访问作家为创意写作选修课程教学提供写作指导，这是创意写作工作坊迈向系统化、学科化的坚实一步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绪论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重新认识创意写作</a:t>
            </a:r>
          </a:p>
          <a:p>
            <a:r>
              <a:rPr lang="zh-CN" altLang="en-US">
                <a:latin typeface="+mj-ea"/>
                <a:ea typeface="+mj-ea"/>
              </a:rPr>
              <a:t>创意写作的兴起</a:t>
            </a:r>
          </a:p>
          <a:p>
            <a:r>
              <a:rPr lang="zh-CN" altLang="en-US">
                <a:latin typeface="+mj-ea"/>
                <a:ea typeface="+mj-ea"/>
              </a:rPr>
              <a:t>创意写作的学科体系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1936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年创意写作工作坊诗人和小说家聚集在韦尔伯·施拉姆（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Wilbur Lang Schramm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）旗下，开始成为一个实体，创建了创意写作系统（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Creative Writing Program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），创意写作从此进入“系统时代”（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Program Era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）。</a:t>
            </a:r>
            <a:endParaRPr lang="zh-CN" altLang="zh-CN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从哈佛大学到爱荷华大学，实现了“从英语写作”到“创意写作”的转变。转变的标志是：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）“文学”成为“思想与行动相统一、文本研究与创作技巧相结合的综合学科”，文学以自身为目的；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）开始具有自己独立课程体系、学位进阶体系、评价体系，成为真正的学科。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1976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年，美国哲学学会进行了重新分类，使“创意艺术”从“艺术批评”中分化出来，创意写作就此成为一门独立的分支，与此同时其目标开始调整，由最初的“创意写作的任务不是培养训练职业作家……真正目的在于提高学生创造性体验的能力。”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sym typeface="+mn-ea"/>
              </a:rPr>
              <a:t>创意写作在英语国家乃至全球的传播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zh-CN" altLang="en-US" dirty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现在，创意写作在世界多个国家生根发芽。茁壮成长，国际化传播与本土化深入是大趋势。中国大陆复旦大学、上海大学率先在研究生和本科生层面开始创意写作实践，具有后发的优势。现在北京大学、中国人民大学、北京师范大学等传统名校的加入，创意写作在中国的发展进入了一个新的阶段。</a:t>
            </a:r>
          </a:p>
          <a:p>
            <a:endParaRPr lang="zh-CN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创意写作的学科体系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创意写作的学科视野</a:t>
            </a:r>
          </a:p>
          <a:p>
            <a:r>
              <a:rPr lang="zh-CN" altLang="zh-CN" dirty="0" smtClean="0">
                <a:sym typeface="+mn-ea"/>
              </a:rPr>
              <a:t>创意写作的学科目标</a:t>
            </a:r>
          </a:p>
          <a:p>
            <a:r>
              <a:rPr lang="zh-CN" altLang="zh-CN" dirty="0" smtClean="0">
                <a:sym typeface="+mn-ea"/>
              </a:rPr>
              <a:t>创意写作的学科理论</a:t>
            </a:r>
          </a:p>
          <a:p>
            <a:r>
              <a:rPr lang="zh-CN" altLang="zh-CN" dirty="0" smtClean="0">
                <a:sym typeface="+mn-ea"/>
              </a:rPr>
              <a:t>创意写作学科方法</a:t>
            </a:r>
            <a:endParaRPr lang="zh-CN" altLang="zh-CN" dirty="0"/>
          </a:p>
          <a:p>
            <a:r>
              <a:rPr lang="zh-CN" altLang="zh-CN" dirty="0" smtClean="0">
                <a:sym typeface="+mn-ea"/>
              </a:rPr>
              <a:t>创意写作学科制度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创意写作的学科视野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zh-CN" dirty="0" smtClean="0"/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创意可以激发，写作可以教学，可以学习，作家可以培养。写作人人可为，反对天才论。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写作需要教学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/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学习，作家需要培养。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写作对内面向个人，对外则是面向文化创意产业、面向公共文化服务。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创意写作的学科目标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（一）低目标</a:t>
            </a:r>
          </a:p>
          <a:p>
            <a:pPr lvl="1"/>
            <a:r>
              <a:rPr lang="zh-CN" altLang="en-US" dirty="0" smtClean="0"/>
              <a:t>知识目标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能力目标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素质目标</a:t>
            </a:r>
            <a:endParaRPr lang="en-US" altLang="zh-CN" dirty="0" smtClean="0"/>
          </a:p>
          <a:p>
            <a:r>
              <a:rPr lang="zh-CN" altLang="zh-CN" dirty="0" smtClean="0"/>
              <a:t>（二）高目标</a:t>
            </a:r>
          </a:p>
          <a:p>
            <a:pPr lvl="1"/>
            <a:r>
              <a:rPr lang="zh-CN" altLang="en-US" dirty="0" smtClean="0"/>
              <a:t>培养作家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培养创意师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培养文化产业领导者</a:t>
            </a:r>
            <a:endParaRPr lang="en-US" altLang="zh-CN" dirty="0" smtClean="0"/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创意写作的学科理论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zh-CN" altLang="zh-CN" dirty="0" smtClean="0"/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“潜能激发与自我发掘”认为创意来自自身，技巧上创意写作应从个人出发，并最终回归个人，它揭示了创意写作活动的原动力与目标。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“沟通交往与创意实现”强调创意写作主体与客体建立在服务他人与自我实现基础上平等、民主关系，这是一种对象化的思维方式。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93470" y="1079500"/>
            <a:ext cx="8050530" cy="5511165"/>
          </a:xfrm>
        </p:spPr>
        <p:txBody>
          <a:bodyPr>
            <a:normAutofit lnSpcReduction="20000"/>
          </a:bodyPr>
          <a:lstStyle/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“类型规约与个体独创”处理的是规律、普遍性与个人独特性的关系，创意写作认为，人类的创意写作活动首先是一个学习的过程，新作品来自过往的作品，创新建立在床头基础之上，而创意写作活动总是有规律可循，遵循着各自的文体和类型的规约，但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反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过来说，既往的文体和文类规约又为随后的创新提供了方向与标杆，反过来可以激发更多的创新，它保证了创意写作在技巧与操作性上可以习得、可以教学。</a:t>
            </a:r>
          </a:p>
          <a:p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创意写作是什么？</a:t>
            </a:r>
            <a:endParaRPr lang="en-US" alt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创意写作学科方法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zh-CN" dirty="0" smtClean="0">
              <a:sym typeface="+mn-ea"/>
            </a:endParaRP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创意写作学科方法解决的是“作家如何培养”，“写作如何教学”，“创意与潜能如何激发”。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将创意写作的学科理念落到实处，作家培养有迹可循。创意写作工作坊方法、过程写作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/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教学法以及产学研一体化是创意写作学科的基本方法。</a:t>
            </a:r>
            <a:endParaRPr lang="zh-CN" altLang="zh-CN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>
                <a:sym typeface="+mn-ea"/>
              </a:rPr>
              <a:t>创意写作学科制度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endParaRPr lang="zh-CN" altLang="en-US" dirty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它建立在专家、作家教学，规范科学的教学方法，完整的学科系统及进阶基础之上，有体系，有层次。</a:t>
            </a: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即邀请作家、诗人、创意大师、专家教学创意写作，设立各种创意写作工作坊，在创意写作系统里进行各种规范的训练，获得技巧的同时，也会获得各种认证。现在，创意写作不仅是一个专业，还能够给这个专业的人员提供学士、硕士和博士学位。</a:t>
            </a:r>
            <a:endParaRPr lang="zh-CN" altLang="zh-CN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ym typeface="+mn-ea"/>
              </a:rPr>
              <a:t>观念一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7435" y="1417955"/>
            <a:ext cx="8155940" cy="5356860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写作并非仅仅指文学性的写作，而是包括了其他以强调创意为特点的写作类型，是一切“以创意为特点的写作类型”，从文学写作到创意写作，实现了从想象力到创意能力的转变。而作为写作教育，创意写作教学让“学生们用他们找到的最合适的方式表现他们的所思所感”，主要以“写作技能”“创造力”“创造性智慧”“自我探索”“积极性”等为培养目标，而作家就是“有创作能力的人”，并非指传统意义上的“文学作家”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观念二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认为创意写作就是“文学写作”，作为一个学科，它主要培养文学作家。创意写作虽是高校（英语）文学的“革命者”，但“大学以及英语系是文学最大的庇护人”。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罗伯·蒲伯（</a:t>
            </a:r>
            <a:r>
              <a:rPr lang="en-US" altLang="zh-CN" dirty="0" smtClean="0">
                <a:sym typeface="+mn-ea"/>
              </a:rPr>
              <a:t>Rob Pope</a:t>
            </a:r>
            <a:r>
              <a:rPr lang="zh-CN" altLang="zh-CN" dirty="0" smtClean="0">
                <a:sym typeface="+mn-ea"/>
              </a:rPr>
              <a:t>）的观点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创意写作包括各种形式的写作，但是脱离了文学写作的创意写作是无根之木。</a:t>
            </a:r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2.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文学可以通过创意写作成为以实践为基础的艺术。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3.</a:t>
            </a:r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文学研究、文学理论与创意写作之间存在潜在冲突。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创意写作定位难的原因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一方面，创意写作在国际化发展过程中，事实上存在不同的目标和发展模式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另一方面，创意写作本身是一个跨学科、跨领域的新型事物，对它的认识与研究则也要相应的跨学科视角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我们认为</a:t>
            </a:r>
            <a:r>
              <a:rPr lang="en-US" altLang="zh-CN" dirty="0" smtClean="0">
                <a:sym typeface="+mn-ea"/>
              </a:rPr>
              <a:t>——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创意写作是指以写作为样式、以作品为最终成果的一切创作性活动。</a:t>
            </a:r>
            <a:endParaRPr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作为写作活动、作为社会活动和作为学科，是创意写作的三个指向，但学科是前二者的策源地、发动机。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ym typeface="+mn-ea"/>
              </a:rPr>
              <a:t>作为写作活动的创意写作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zh-CN" dirty="0" smtClean="0">
                <a:latin typeface="华文新魏" panose="02010800040101010101" charset="-122"/>
                <a:ea typeface="华文新魏" panose="02010800040101010101" charset="-122"/>
              </a:rPr>
              <a:t>包含了我们传统意义上的文学写作，也包括众多面向文化创意产业、新兴技术、日常应用等在内的非文学写作，这些写作活动包括写作教育活动，都以文学写作为基础。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1160</Words>
  <Application>Microsoft Macintosh PowerPoint</Application>
  <PresentationFormat>全屏显示(4:3)</PresentationFormat>
  <Paragraphs>106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夏至</vt:lpstr>
      <vt:lpstr>创意写作教程</vt:lpstr>
      <vt:lpstr>绪论</vt:lpstr>
      <vt:lpstr>创意写作是什么？</vt:lpstr>
      <vt:lpstr>观念一</vt:lpstr>
      <vt:lpstr>观念二</vt:lpstr>
      <vt:lpstr>罗伯·蒲伯（Rob Pope）的观点</vt:lpstr>
      <vt:lpstr>创意写作定位难的原因</vt:lpstr>
      <vt:lpstr>我们认为——</vt:lpstr>
      <vt:lpstr>作为写作活动的创意写作</vt:lpstr>
      <vt:lpstr>作为社会实践的创意写作</vt:lpstr>
      <vt:lpstr>作为学科的创意写作</vt:lpstr>
      <vt:lpstr>创意写作的兴起 </vt:lpstr>
      <vt:lpstr>PowerPoint 演示文稿</vt:lpstr>
      <vt:lpstr>创意写作概念的由来</vt:lpstr>
      <vt:lpstr>PowerPoint 演示文稿</vt:lpstr>
      <vt:lpstr>创意写作兴起的背景及初衷</vt:lpstr>
      <vt:lpstr>创意写作的前驱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创意写作在英语国家乃至全球的传播</vt:lpstr>
      <vt:lpstr>创意写作的学科体系</vt:lpstr>
      <vt:lpstr>PowerPoint 演示文稿</vt:lpstr>
      <vt:lpstr>创意写作的学科视野</vt:lpstr>
      <vt:lpstr>创意写作的学科目标</vt:lpstr>
      <vt:lpstr>创意写作的学科理论</vt:lpstr>
      <vt:lpstr>PowerPoint 演示文稿</vt:lpstr>
      <vt:lpstr>创意写作学科方法</vt:lpstr>
      <vt:lpstr>创意写作学科制度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绪论</dc:title>
  <dc:creator>Administrator</dc:creator>
  <cp:lastModifiedBy>道军 许</cp:lastModifiedBy>
  <cp:revision>8</cp:revision>
  <dcterms:created xsi:type="dcterms:W3CDTF">2017-06-23T23:56:00Z</dcterms:created>
  <dcterms:modified xsi:type="dcterms:W3CDTF">2017-09-01T13:08:46Z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