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477" r:id="rId4"/>
    <p:sldId id="318" r:id="rId5"/>
    <p:sldId id="537" r:id="rId6"/>
    <p:sldId id="538" r:id="rId7"/>
    <p:sldId id="539" r:id="rId8"/>
    <p:sldId id="258" r:id="rId9"/>
    <p:sldId id="259" r:id="rId10"/>
    <p:sldId id="260" r:id="rId11"/>
    <p:sldId id="541" r:id="rId12"/>
    <p:sldId id="540" r:id="rId13"/>
    <p:sldId id="543" r:id="rId14"/>
    <p:sldId id="542" r:id="rId15"/>
    <p:sldId id="545" r:id="rId16"/>
    <p:sldId id="549" r:id="rId17"/>
    <p:sldId id="548" r:id="rId18"/>
    <p:sldId id="550" r:id="rId19"/>
    <p:sldId id="544" r:id="rId20"/>
    <p:sldId id="547" r:id="rId21"/>
    <p:sldId id="546" r:id="rId22"/>
    <p:sldId id="261" r:id="rId23"/>
    <p:sldId id="551" r:id="rId24"/>
    <p:sldId id="552" r:id="rId25"/>
    <p:sldId id="553" r:id="rId26"/>
    <p:sldId id="554" r:id="rId27"/>
    <p:sldId id="555" r:id="rId28"/>
    <p:sldId id="282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22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第十章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4000" dirty="0" smtClean="0"/>
              <a:t>非虚构与散文写作</a:t>
            </a:r>
            <a:endParaRPr lang="zh-CN" altLang="en-US" sz="40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（三）作者“在场”，警惕“成见”</a:t>
            </a:r>
            <a:endParaRPr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作为一种纪实性文体，“非虚构以平实质朴的方式让我们分享在场的经验。”甚至，有的非虚构写作者，为了进入调查对象内部，考察它自身的逻辑，连个人的“先验观念”都想克服掉，抛开。</a:t>
            </a:r>
            <a:endParaRPr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例如：</a:t>
            </a:r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梁鸿对故乡“梁庄”的体验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；</a:t>
            </a:r>
            <a:endParaRPr 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慕容雪村在传销团伙中的“卧底”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（四）忠实于“真实”，追求“现场”感</a:t>
            </a:r>
            <a:endParaRPr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非虚构写作追求的是一种“个人化的真实”，即通过个人的深入考察，表现个人看到和体验到的真实。</a:t>
            </a:r>
            <a:endParaRPr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（五）对文学技巧的征用</a:t>
            </a:r>
            <a:endParaRPr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非虚构写作综合运用各种手法，像独白、对话、戏剧性、典型化、细节描写、心理分析、联想、想象、蒙太奇、分类、伏笔等，无一不可被它采纳。</a:t>
            </a:r>
            <a:endParaRPr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讲究</a:t>
            </a:r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诗性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，故而</a:t>
            </a:r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得以存身于文学范畴之内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。</a:t>
            </a:r>
            <a:endParaRPr lang="zh-CN" sz="3200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非虚构写作策略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策略一：</a:t>
            </a:r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设置戏剧化的场景</a:t>
            </a:r>
            <a:endParaRPr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“这时大的那个先走到地方，找了一块空地小心翼翼地放下暖瓶，为防止没放稳，还用手晃了晃，挪了挪位置。然后去接小妹妹手里的餐布包。她一转身，脚后跟一踢……噼啪!哗啦啦……只见浅褐色的香喷喷、烫乎乎的奶茶在草地上溅开，银光闪闪的瓶胆碎片哗啦哗啦流了出来——刹那间什么也不剩下了!</a:t>
            </a:r>
            <a:r>
              <a:rPr lang="en-US" sz="3200" dirty="0" smtClean="0">
                <a:latin typeface="华文新魏" panose="02010800040101010101" charset="-122"/>
                <a:ea typeface="华文新魏" panose="02010800040101010101" charset="-122"/>
              </a:rPr>
              <a:t>” ——李娟《羊道》</a:t>
            </a:r>
            <a:endParaRPr lang="en-US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策略二：充分记录对话</a:t>
            </a:r>
            <a:endParaRPr lang="zh-CN" altLang="zh-CN" b="1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非虚构写作中的对话，往往为了还原故事的本来状态，充分让人物发声，让故事本身要表达的东西在对话中得到自然呈现。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例：</a:t>
            </a:r>
            <a:endParaRPr 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《盖楼记》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《拆楼记》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《生死十日谈》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策略三：注重记录细节</a:t>
            </a:r>
            <a:endParaRPr lang="zh-CN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“‘生活在羊粪堆里’—听起来很难接受，事实上羊粪实在是个好东西。它不但是我们在沙漠中唯一的建筑材料，更是难以替代的建筑材料——在寒冷漫长的冬天里，再没有什么能像动物粪便那样，神奇地，源源不断地散发热量。——最深刻的体会是在那些赶羊入圈的夜里，北风呼啸，冻得眼睛都快睁不开了，脸像被揍过一拳似的疼。但一靠近羊圈厚厚的羊粪墙，寒意立刻止步，和平的暖意围裹上来。”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策略四：多元化视角</a:t>
            </a:r>
            <a:endParaRPr lang="zh-CN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例如，在《梁庄》的“现任支书：谁干谁累死”一节，通过现任支书的诉苦和自我美化的倾向，乡党委书记对村长的态度，父亲、哥哥对村长的不同看法等等，较为全面展示了一个乡村干部的形象，而且这个形象具有代表性。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策略五：综合运用各种文学修辞手法</a:t>
            </a:r>
            <a:endParaRPr lang="zh-CN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例如，郑小琼在写作《女工记》时，就充分发挥了自己作为一个诗人的特长，用诗歌来写人写事，并辅之以散文来详尽说明。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 algn="ctr">
              <a:buNone/>
            </a:pPr>
            <a:r>
              <a:rPr lang="zh-CN" sz="3200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文学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  </a:t>
            </a:r>
            <a:r>
              <a:rPr lang="zh-CN" sz="3200" dirty="0" smtClean="0">
                <a:latin typeface="Arial" panose="020B0604020202020204" pitchFamily="34" charset="0"/>
                <a:ea typeface="华文新魏" panose="02010800040101010101" charset="-122"/>
              </a:rPr>
              <a:t>→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    非虚构   </a:t>
            </a:r>
            <a:r>
              <a:rPr lang="zh-CN" sz="3200" dirty="0" smtClean="0">
                <a:latin typeface="Arial" panose="020B0604020202020204" pitchFamily="34" charset="0"/>
                <a:ea typeface="华文新魏" panose="02010800040101010101" charset="-122"/>
              </a:rPr>
              <a:t>←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   </a:t>
            </a:r>
            <a:r>
              <a:rPr lang="zh-CN" sz="3200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 真实</a:t>
            </a:r>
            <a:endParaRPr lang="zh-CN" sz="3200" dirty="0" smtClean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 algn="ctr">
              <a:buNone/>
            </a:pPr>
            <a:endParaRPr lang="zh-CN" sz="3200" dirty="0" smtClean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                  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写作训练：</a:t>
            </a:r>
            <a:r>
              <a:rPr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回忆录写作</a:t>
            </a:r>
            <a:endParaRPr lang="zh-CN" altLang="en-US" b="1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写出你内心深处的故事，或者为你身边的人作传，如你的父母或你的亲戚朋友。从草根化、平民化的角度切入。要相信每一个平凡的生命都能掘出震撼和惊奇，请仔细聆听发自你个人或他人灵魂深处的呢喃，并用文字静默呈现生命的原声。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参考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32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◎</a:t>
            </a:r>
            <a:r>
              <a:rPr sz="3200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饶平如先生《平如美棠》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sz="32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◎</a:t>
            </a:r>
            <a:r>
              <a:rPr sz="3200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姜淑梅女士《乱时候，穷时候》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sz="32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◎</a:t>
            </a:r>
            <a:r>
              <a:rPr sz="3200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李华老师《写出心灵深处的故事——非虚构创作指南》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marL="0" indent="0">
              <a:buNone/>
            </a:pPr>
            <a:endParaRPr lang="en-US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第一节  非虚构写作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◎非虚构文学的兴起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◎什么是非虚构？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◎非虚构文学的特点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◎</a:t>
            </a:r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非虚构写作策略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◎写作训练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第二节  散文写作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狭义的散文概念</a:t>
            </a:r>
            <a:endParaRPr 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散文的特征</a:t>
            </a:r>
            <a:endParaRPr 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散文写作要点</a:t>
            </a:r>
            <a:endParaRPr 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散文写作训练</a:t>
            </a:r>
            <a:endParaRPr 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狭义的散文概念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狭义上的散文，指通过对现实生活中某些片断或生活事件的描述，表达作者的观点、感情，并揭示其社会意义的文字。</a:t>
            </a:r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散文的特征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抒情性</a:t>
            </a:r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真实性</a:t>
            </a:r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冯骥才《珍珠鸟》，珍珠鸟用嘴去啄作者的笔尖以及爱喝作者杯中的水。作者在细节上做这样的虚构，并不违背散文真实性的要求。</a:t>
            </a:r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形式的自由</a:t>
            </a:r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语言优美</a:t>
            </a:r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散文写作要点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zh-CN" sz="3200" b="1" dirty="0" smtClean="0">
                <a:latin typeface="华文新魏" panose="02010800040101010101" charset="-122"/>
                <a:ea typeface="华文新魏" panose="02010800040101010101" charset="-122"/>
              </a:rPr>
              <a:t>语言流畅而动听</a:t>
            </a:r>
            <a:endParaRPr lang="zh-CN" altLang="zh-CN" sz="3200" b="1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暮春三月，江南草长，杂花生树，群莺乱飞。          </a:t>
            </a:r>
            <a:r>
              <a:rPr lang="en-US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——</a:t>
            </a:r>
            <a:r>
              <a:rPr lang="zh-CN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丘迟《与陈伯之书》</a:t>
            </a:r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真的猛士，敢于直面惨淡的人生，敢于正视淋漓的鲜血。 </a:t>
            </a:r>
            <a:r>
              <a:rPr lang="en-US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——</a:t>
            </a:r>
            <a:r>
              <a:rPr lang="zh-CN" altLang="en-US" sz="3200" dirty="0" smtClean="0">
                <a:latin typeface="华文新魏" panose="02010800040101010101" charset="-122"/>
                <a:ea typeface="华文新魏" panose="02010800040101010101" charset="-122"/>
              </a:rPr>
              <a:t>鲁迅《纪念刘和珍君》</a:t>
            </a:r>
            <a:endParaRPr lang="zh-CN" altLang="en-US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◎</a:t>
            </a:r>
            <a:r>
              <a:rPr lang="zh-CN" altLang="zh-CN" b="1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抒情真挚而感人</a:t>
            </a:r>
            <a:endParaRPr lang="zh-CN" altLang="zh-CN" b="1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我想，我比她大13岁，为什么不让我先死？我想，这是多么不公平！她究竟犯了什么罪！……我多么愿意让她的泪痕消失，笑容在她那憔悴的脸上重现，即使减少我几年的生命来换取我们家庭生活中一个宁静的夜晚，我也心甘情愿！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                      </a:t>
            </a:r>
            <a:r>
              <a:rPr lang="en-US" sz="3200" dirty="0" smtClean="0">
                <a:latin typeface="华文新魏" panose="02010800040101010101" charset="-122"/>
                <a:ea typeface="华文新魏" panose="02010800040101010101" charset="-122"/>
              </a:rPr>
              <a:t>——巴金《怀念萧珊》</a:t>
            </a:r>
            <a:endParaRPr lang="en-US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             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◎</a:t>
            </a:r>
            <a:r>
              <a:rPr lang="zh-CN" altLang="zh-CN" b="1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修辞丰富而典雅</a:t>
            </a:r>
            <a:endParaRPr lang="zh-CN" altLang="zh-CN" b="1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有几个已上岸了。在柳树下来回地作绅士的散步，舒息划行的疲劳。然后参差地站着，用嘴细细地抚理它们遍体白色的羽毛，间或又摇动身子或扑展着阔翅，使那缀在羽毛间的水珠坠落。一个已修饰完毕的，弯曲它的颈到背上，长长的红嘴没在翅膀里，静静合上它白色的茸毛间的小黑睛，仿佛准备睡眠。可怜的小动物，你就是这样做你的梦吗？   </a:t>
            </a:r>
            <a:r>
              <a:rPr lang="en-US" sz="3200" dirty="0" smtClean="0">
                <a:latin typeface="华文新魏" panose="02010800040101010101" charset="-122"/>
                <a:ea typeface="华文新魏" panose="02010800040101010101" charset="-122"/>
              </a:rPr>
              <a:t>——</a:t>
            </a:r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何其芳《雨前》             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◎</a:t>
            </a:r>
            <a:r>
              <a:rPr lang="zh-CN" altLang="zh-CN" b="1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立意高尚而蕴藉</a:t>
            </a:r>
            <a:endParaRPr lang="zh-CN" altLang="zh-CN" b="1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pPr algn="ctr"/>
            <a:r>
              <a:rPr lang="en-US" sz="3200" dirty="0" smtClean="0">
                <a:latin typeface="华文新魏" panose="02010800040101010101" charset="-122"/>
                <a:ea typeface="华文新魏" panose="02010800040101010101" charset="-122"/>
              </a:rPr>
              <a:t>        </a:t>
            </a:r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不是尊前爱惜身，佯狂难免假成真。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　　曾因酒醉鞭名马，生怕情多累美人。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　　劫数东南天作孽，鸡鸣风雨海扬尘。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　　悲歌痛苦终何补，义士纷纷说帝秦。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lang="en-US" sz="3200" dirty="0" smtClean="0">
                <a:latin typeface="华文新魏" panose="02010800040101010101" charset="-122"/>
                <a:ea typeface="华文新魏" panose="02010800040101010101" charset="-122"/>
              </a:rPr>
              <a:t>——郁达夫《钓台的春昼》</a:t>
            </a:r>
            <a:endParaRPr lang="en-US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             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zh-CN" sz="4000" b="1" dirty="0" smtClean="0"/>
              <a:t>散文写作训练：</a:t>
            </a:r>
            <a:r>
              <a:rPr lang="zh-CN" altLang="en-US" sz="4000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照片的故事</a:t>
            </a:r>
            <a:endParaRPr lang="zh-CN" altLang="en-US" sz="4000" b="1" dirty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</a:rPr>
              <a:t>回家翻出一张你感兴趣的老照片，开始对照片做最基本的描述，展开自叙传叙事。在观察、描述、发现之外，允许推理补充想象，写出照片之外的东西，比如用否定句来写“我在照片上看不到</a:t>
            </a:r>
            <a:r>
              <a:rPr lang="en-US" altLang="zh-CN" sz="3200" dirty="0">
                <a:latin typeface="华文新魏" panose="02010800040101010101" charset="-122"/>
                <a:ea typeface="华文新魏" panose="02010800040101010101" charset="-122"/>
              </a:rPr>
              <a:t>……</a:t>
            </a:r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</a:rPr>
              <a:t>”或者“那天应该出现但没有出现的是</a:t>
            </a:r>
            <a:r>
              <a:rPr lang="en-US" altLang="zh-CN" sz="3200" dirty="0">
                <a:latin typeface="华文新魏" panose="02010800040101010101" charset="-122"/>
                <a:ea typeface="华文新魏" panose="02010800040101010101" charset="-122"/>
              </a:rPr>
              <a:t>……</a:t>
            </a:r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</a:rPr>
              <a:t>”同时告诉大家，选择这张照片的原因是什么？为什么是这张而不是其他？最吸引你的地方是什么？何以重要？何以难忘？然后根据上述内容写出一篇回忆性散文。</a:t>
            </a:r>
            <a:endParaRPr lang="zh-CN" altLang="en-US" sz="32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ym typeface="+mn-ea"/>
              </a:rPr>
              <a:t>非虚构文学的兴起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3200">
                <a:latin typeface="华文新魏" panose="02010800040101010101" charset="-122"/>
                <a:ea typeface="华文新魏" panose="02010800040101010101" charset="-122"/>
              </a:rPr>
              <a:t>“非虚构文学”兴起于上个世纪60年代的美国，这个时期许多作家对新闻报道中的客观性和真实性产生怀疑，尝试将多种虚构的小说技巧引入新闻文体写作。这种写作大都多采用第一人称叙事角度，进入被报道者的内心，力图剥去那些所谓客观或者真实的虚伪之面，诺曼·梅勒、汤姆·沃尔夫、杜鲁门·卡波特等是其中的典型代表。</a:t>
            </a:r>
            <a:endParaRPr sz="320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 sz="320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杜鲁门·卡波特《冷血》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3200">
                <a:latin typeface="华文新魏" panose="02010800040101010101" charset="-122"/>
                <a:ea typeface="华文新魏" panose="02010800040101010101" charset="-122"/>
              </a:rPr>
              <a:t>卡特波以独特的写作视角、全新的文学手法、厚重的社会良知，将一出真实的灭门血案的调查结果写成了“非虚构文学”史上的经典之作《冷血》。</a:t>
            </a:r>
            <a:endParaRPr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sz="3200">
                <a:latin typeface="华文新魏" panose="02010800040101010101" charset="-122"/>
                <a:ea typeface="华文新魏" panose="02010800040101010101" charset="-122"/>
              </a:rPr>
              <a:t>这部作品取材于真实的案例，但是作者是一个小说家，使用文学的手法对之进行了改编，导致这一事件具备了新闻报道与法律陈词所无法表达的复杂性，卡波特称之为“非虚构小说”。</a:t>
            </a:r>
            <a:endParaRPr sz="320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 sz="320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3200">
                <a:latin typeface="华文新魏" panose="02010800040101010101" charset="-122"/>
                <a:ea typeface="华文新魏" panose="02010800040101010101" charset="-122"/>
              </a:rPr>
              <a:t>诺曼·梅勒的《夜幕下的大军》（1968年）和《刽子手之歌》（1979年）也基本采用了这种杂糅并作的文体形式，也同样取得了巨大成功，并最终赢得两次普利策奖。</a:t>
            </a:r>
            <a:endParaRPr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亚历克斯·哈利的《根》的副标题是“一个美国家族的历史”，作品是根据他自己家族真实的历史事件所撰写的跨文体小说。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sz="3200">
                <a:latin typeface="华文新魏" panose="02010800040101010101" charset="-122"/>
                <a:ea typeface="华文新魏" panose="02010800040101010101" charset="-122"/>
              </a:rPr>
              <a:t>《人民文学》杂志于2010年第2期开设“非虚构”栏目</a:t>
            </a:r>
            <a:r>
              <a:rPr lang="zh-CN" sz="3200"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lang="zh-CN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sz="3200">
                <a:latin typeface="华文新魏" panose="02010800040101010101" charset="-122"/>
                <a:ea typeface="华文新魏" panose="02010800040101010101" charset="-122"/>
              </a:rPr>
              <a:t>梁鸿的《梁庄》和《出梁庄记》，贾平凹的《定西笔记》等。</a:t>
            </a:r>
            <a:endParaRPr lang="zh-CN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sz="3200">
                <a:latin typeface="华文新魏" panose="02010800040101010101" charset="-122"/>
                <a:ea typeface="华文新魏" panose="02010800040101010101" charset="-122"/>
              </a:rPr>
              <a:t>“在优美的散文抒写中读到了令人惊诧、震惊的中国现实”，“是一部具有别样之美的田野调查，又是一部与众不同的纪实文本，更是一扇认识当下中国独具慧眼锐思的理论之窗”。</a:t>
            </a:r>
            <a:endParaRPr lang="zh-CN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sz="3200">
                <a:latin typeface="华文新魏" panose="02010800040101010101" charset="-122"/>
                <a:ea typeface="华文新魏" panose="02010800040101010101" charset="-122"/>
              </a:rPr>
              <a:t>                                         </a:t>
            </a:r>
            <a:r>
              <a:rPr lang="en-US" altLang="zh-CN" sz="3200">
                <a:latin typeface="华文新魏" panose="02010800040101010101" charset="-122"/>
                <a:ea typeface="华文新魏" panose="02010800040101010101" charset="-122"/>
              </a:rPr>
              <a:t>——</a:t>
            </a:r>
            <a:r>
              <a:rPr lang="zh-CN" sz="32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阎连科</a:t>
            </a:r>
            <a:endParaRPr lang="zh-CN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什么是非虚构？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广义：“非虚构文学”既包含非虚构小说和新新闻报道，也包括报告文学、传记、文学回忆录、口述实录文学、纪实性散文、游记等。</a:t>
            </a:r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狭义：专指美国1960－1970年代兴盛的非虚构小说、新新闻报道等文学类型。</a:t>
            </a:r>
            <a:endParaRPr lang="zh-CN"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非虚构文学的特点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lang="en-US" sz="3200" dirty="0" smtClean="0"/>
              <a:t> </a:t>
            </a:r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（一）写作者的个人身份与民间立场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写作动机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：</a:t>
            </a:r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写作者内心的某种冲动，尤其是对某些事情的迫切关注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以民间立场和个人身份接触并处理传统材料和新材料，最终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是</a:t>
            </a:r>
            <a:r>
              <a:rPr sz="3200" dirty="0" smtClean="0">
                <a:latin typeface="华文新魏" panose="02010800040101010101" charset="-122"/>
                <a:ea typeface="华文新魏" panose="02010800040101010101" charset="-122"/>
              </a:rPr>
              <a:t>从民间与个人角度去表达对这些材料的感知、观点和态度以及对个人的意义价值。</a:t>
            </a:r>
            <a:endParaRPr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例如：贾平凹的定西之行是临时决定的，梁鸿的梁庄考察则生发于个人对家乡的牵挂，郑小琼写作《女工记》乃源于个体的打工经历。</a:t>
            </a:r>
            <a:endParaRPr 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（二）重视“故事”</a:t>
            </a:r>
            <a:endParaRPr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非虚构写作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如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</a:rPr>
              <a:t>同</a:t>
            </a:r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虚构类的小说、戏剧</a:t>
            </a:r>
            <a:r>
              <a:rPr lang="zh-CN" sz="3200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一样，</a:t>
            </a:r>
            <a:r>
              <a:rPr altLang="zh-CN" sz="3200" dirty="0" smtClean="0">
                <a:latin typeface="华文新魏" panose="02010800040101010101" charset="-122"/>
                <a:ea typeface="华文新魏" panose="02010800040101010101" charset="-122"/>
              </a:rPr>
              <a:t>往往也需要讲好自己的“故事”，只不过这“故事”是以现实发生的事件为对象，或者将历史事件“故事”化。</a:t>
            </a:r>
            <a:endParaRPr altLang="zh-CN" sz="32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0</TotalTime>
  <Words>3067</Words>
  <Application>WPS 演示</Application>
  <PresentationFormat>全屏显示(4:3)</PresentationFormat>
  <Paragraphs>163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黑体</vt:lpstr>
      <vt:lpstr>华文新魏</vt:lpstr>
      <vt:lpstr>楷体</vt:lpstr>
      <vt:lpstr>1_空白设计模板</vt:lpstr>
      <vt:lpstr>第十章</vt:lpstr>
      <vt:lpstr>第一节  非虚构写作</vt:lpstr>
      <vt:lpstr>非虚构文学的兴起</vt:lpstr>
      <vt:lpstr>非虚构文学的兴起</vt:lpstr>
      <vt:lpstr>杜鲁门·卡波特《冷血》</vt:lpstr>
      <vt:lpstr>PowerPoint 演示文稿</vt:lpstr>
      <vt:lpstr>非虚构文学界说</vt:lpstr>
      <vt:lpstr>公文的种类</vt:lpstr>
      <vt:lpstr>公文的特点</vt:lpstr>
      <vt:lpstr>PowerPoint 演示文稿</vt:lpstr>
      <vt:lpstr>PowerPoint 演示文稿</vt:lpstr>
      <vt:lpstr>PowerPoint 演示文稿</vt:lpstr>
      <vt:lpstr>PowerPoint 演示文稿</vt:lpstr>
      <vt:lpstr>非虚构写作策略</vt:lpstr>
      <vt:lpstr>策略二：充分记录对话</vt:lpstr>
      <vt:lpstr>策略二：充分记录对话</vt:lpstr>
      <vt:lpstr>策略二：充分记录对话</vt:lpstr>
      <vt:lpstr>非虚构写作策略</vt:lpstr>
      <vt:lpstr>非虚构写作策略</vt:lpstr>
      <vt:lpstr>非虚构写作策略</vt:lpstr>
      <vt:lpstr>公文的作用</vt:lpstr>
      <vt:lpstr>狭义的散文概念</vt:lpstr>
      <vt:lpstr>散文的特征</vt:lpstr>
      <vt:lpstr>散文写作要点</vt:lpstr>
      <vt:lpstr>◎抒情真挚而感人</vt:lpstr>
      <vt:lpstr>◎抒情真挚而感人</vt:lpstr>
      <vt:lpstr>公文写作要点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第十三章</dc:title>
  <dc:creator>Administrator</dc:creator>
  <cp:lastModifiedBy>dddew</cp:lastModifiedBy>
  <cp:revision>33</cp:revision>
  <dcterms:created xsi:type="dcterms:W3CDTF">2017-06-23T08:36:00Z</dcterms:created>
  <dcterms:modified xsi:type="dcterms:W3CDTF">2017-08-31T03:36:48Z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