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11088003" r:id="rId3"/>
    <p:sldId id="11088004" r:id="rId4"/>
    <p:sldId id="11088007" r:id="rId5"/>
    <p:sldId id="11088008" r:id="rId6"/>
    <p:sldId id="11088009" r:id="rId7"/>
    <p:sldId id="11088010" r:id="rId8"/>
    <p:sldId id="11088011" r:id="rId9"/>
    <p:sldId id="11088012" r:id="rId10"/>
    <p:sldId id="11088013" r:id="rId11"/>
    <p:sldId id="11088014" r:id="rId12"/>
    <p:sldId id="11088015" r:id="rId13"/>
    <p:sldId id="11088016" r:id="rId14"/>
    <p:sldId id="11088017" r:id="rId15"/>
    <p:sldId id="11088018" r:id="rId16"/>
    <p:sldId id="11088019" r:id="rId17"/>
    <p:sldId id="11088020" r:id="rId18"/>
    <p:sldId id="11088021" r:id="rId19"/>
    <p:sldId id="11088022" r:id="rId20"/>
    <p:sldId id="11088023" r:id="rId21"/>
    <p:sldId id="11088024" r:id="rId22"/>
    <p:sldId id="11088025" r:id="rId23"/>
    <p:sldId id="11088026" r:id="rId24"/>
    <p:sldId id="11088027" r:id="rId25"/>
    <p:sldId id="11088028" r:id="rId26"/>
    <p:sldId id="11088029" r:id="rId27"/>
    <p:sldId id="11088030" r:id="rId28"/>
    <p:sldId id="11088031" r:id="rId29"/>
    <p:sldId id="11088032" r:id="rId30"/>
    <p:sldId id="11088033" r:id="rId31"/>
    <p:sldId id="11088034" r:id="rId32"/>
    <p:sldId id="11088035" r:id="rId33"/>
    <p:sldId id="11088036" r:id="rId34"/>
    <p:sldId id="11088037" r:id="rId35"/>
  </p:sldIdLst>
  <p:sldSz cx="24384000" cy="13715365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2.png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9.png"/><Relationship Id="rId7" Type="http://schemas.openxmlformats.org/officeDocument/2006/relationships/image" Target="../media/image78.pn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6.png"/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5.png"/><Relationship Id="rId7" Type="http://schemas.openxmlformats.org/officeDocument/2006/relationships/image" Target="../media/image104.png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8.png"/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5.png"/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2.png"/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5.png"/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4.png"/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2033158" y="3726128"/>
            <a:ext cx="10840798" cy="7827145"/>
          </a:xfrm>
          <a:prstGeom prst="rect">
            <a:avLst/>
          </a:prstGeom>
        </p:spPr>
      </p:pic>
      <p:pic>
        <p:nvPicPr>
          <p:cNvPr id="1405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4774632" y="3359699"/>
            <a:ext cx="8049582" cy="1545614"/>
          </a:xfrm>
          <a:prstGeom prst="rect">
            <a:avLst/>
          </a:prstGeom>
        </p:spPr>
      </p:pic>
      <p:pic>
        <p:nvPicPr>
          <p:cNvPr id="1874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4565574" y="3578235"/>
            <a:ext cx="10066898" cy="875272"/>
          </a:xfrm>
          <a:prstGeom prst="rect">
            <a:avLst/>
          </a:prstGeom>
        </p:spPr>
      </p:pic>
      <p:pic>
        <p:nvPicPr>
          <p:cNvPr id="2343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2033265" y="3702616"/>
            <a:ext cx="11139289" cy="8066977"/>
          </a:xfrm>
          <a:prstGeom prst="rect">
            <a:avLst/>
          </a:prstGeom>
        </p:spPr>
      </p:pic>
      <p:pic>
        <p:nvPicPr>
          <p:cNvPr id="2812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257803" y="185092"/>
            <a:ext cx="6445375" cy="1783537"/>
          </a:xfrm>
          <a:prstGeom prst="rect">
            <a:avLst/>
          </a:prstGeom>
        </p:spPr>
      </p:pic>
      <p:pic>
        <p:nvPicPr>
          <p:cNvPr id="3278" name="Picture" descr="Picture"/>
          <p:cNvPicPr>
            <a:picLocks noChangeAspect="1"/>
          </p:cNvPicPr>
          <p:nvPr/>
        </p:nvPicPr>
        <p:blipFill>
          <a:blip r:embed="rId7" cstate="print">
            <a:alphaModFix amt="100000"/>
          </a:blip>
          <a:stretch>
            <a:fillRect/>
          </a:stretch>
        </p:blipFill>
        <p:spPr>
          <a:xfrm>
            <a:off x="15817755" y="10485244"/>
            <a:ext cx="7562536" cy="657529"/>
          </a:xfrm>
          <a:prstGeom prst="rect">
            <a:avLst/>
          </a:prstGeom>
        </p:spPr>
      </p:pic>
      <p:pic>
        <p:nvPicPr>
          <p:cNvPr id="3747" name="Picture" descr="Picture"/>
          <p:cNvPicPr>
            <a:picLocks noChangeAspect="1"/>
          </p:cNvPicPr>
          <p:nvPr/>
        </p:nvPicPr>
        <p:blipFill>
          <a:blip r:embed="rId8" cstate="print">
            <a:alphaModFix amt="100000"/>
          </a:blip>
          <a:stretch>
            <a:fillRect/>
          </a:stretch>
        </p:blipFill>
        <p:spPr>
          <a:xfrm>
            <a:off x="16130309" y="11553274"/>
            <a:ext cx="6937428" cy="417564"/>
          </a:xfrm>
          <a:prstGeom prst="rect">
            <a:avLst/>
          </a:prstGeom>
        </p:spPr>
      </p:pic>
      <p:pic>
        <p:nvPicPr>
          <p:cNvPr id="4217" name="Picture" descr="Picture"/>
          <p:cNvPicPr>
            <a:picLocks noChangeAspect="1"/>
          </p:cNvPicPr>
          <p:nvPr/>
        </p:nvPicPr>
        <p:blipFill>
          <a:blip r:embed="rId9" cstate="print">
            <a:alphaModFix amt="100000"/>
          </a:blip>
          <a:stretch>
            <a:fillRect/>
          </a:stretch>
        </p:blipFill>
        <p:spPr>
          <a:xfrm>
            <a:off x="16130309" y="5703983"/>
            <a:ext cx="5516108" cy="620562"/>
          </a:xfrm>
          <a:prstGeom prst="rect">
            <a:avLst/>
          </a:prstGeom>
        </p:spPr>
      </p:pic>
      <p:pic>
        <p:nvPicPr>
          <p:cNvPr id="3" name="Picture" descr="Picture"/>
          <p:cNvPicPr>
            <a:picLocks noChangeAspect="1"/>
          </p:cNvPicPr>
          <p:nvPr/>
        </p:nvPicPr>
        <p:blipFill>
          <a:blip r:embed="rId10" cstate="print">
            <a:alphaModFix amt="100000"/>
          </a:blip>
          <a:stretch>
            <a:fillRect/>
          </a:stretch>
        </p:blipFill>
        <p:spPr>
          <a:xfrm>
            <a:off x="7072195" y="1240480"/>
            <a:ext cx="11072439" cy="10778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3370488" y="2118053"/>
            <a:ext cx="17954638" cy="3366494"/>
          </a:xfrm>
          <a:prstGeom prst="rect">
            <a:avLst/>
          </a:prstGeom>
        </p:spPr>
      </p:pic>
      <p:pic>
        <p:nvPicPr>
          <p:cNvPr id="1405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3457514" y="6056834"/>
            <a:ext cx="17819229" cy="2225564"/>
          </a:xfrm>
          <a:prstGeom prst="rect">
            <a:avLst/>
          </a:prstGeom>
        </p:spPr>
      </p:pic>
      <p:pic>
        <p:nvPicPr>
          <p:cNvPr id="1874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2255565" y="1797533"/>
            <a:ext cx="2403899" cy="641039"/>
          </a:xfrm>
          <a:prstGeom prst="rect">
            <a:avLst/>
          </a:prstGeom>
        </p:spPr>
      </p:pic>
      <p:pic>
        <p:nvPicPr>
          <p:cNvPr id="2341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463485" y="9342029"/>
            <a:ext cx="21768645" cy="27051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019980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708326" y="1373547"/>
            <a:ext cx="3783915" cy="641039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174126" y="2441947"/>
            <a:ext cx="22035745" cy="2705188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3617487" y="5147135"/>
            <a:ext cx="17149023" cy="6988341"/>
          </a:xfrm>
          <a:prstGeom prst="rect">
            <a:avLst/>
          </a:prstGeom>
        </p:spPr>
      </p:pic>
      <p:pic>
        <p:nvPicPr>
          <p:cNvPr id="2341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708326" y="5147135"/>
            <a:ext cx="2225832" cy="6410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752843" y="5631809"/>
            <a:ext cx="21189929" cy="1683228"/>
          </a:xfrm>
          <a:prstGeom prst="rect">
            <a:avLst/>
          </a:prstGeom>
        </p:spPr>
      </p:pic>
      <p:pic>
        <p:nvPicPr>
          <p:cNvPr id="1405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2484967" y="2818159"/>
            <a:ext cx="2081608" cy="23983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019980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4468498" y="5042888"/>
            <a:ext cx="16132111" cy="7715357"/>
          </a:xfrm>
          <a:prstGeom prst="rect">
            <a:avLst/>
          </a:prstGeom>
        </p:spPr>
      </p:pic>
      <p:pic>
        <p:nvPicPr>
          <p:cNvPr id="1405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914446" y="2406334"/>
            <a:ext cx="22451235" cy="641039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1700907" y="1406786"/>
            <a:ext cx="2576030" cy="598303"/>
          </a:xfrm>
          <a:prstGeom prst="rect">
            <a:avLst/>
          </a:prstGeom>
        </p:spPr>
      </p:pic>
      <p:pic>
        <p:nvPicPr>
          <p:cNvPr id="2339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368516" y="3484230"/>
            <a:ext cx="4071790" cy="598303"/>
          </a:xfrm>
          <a:prstGeom prst="rect">
            <a:avLst/>
          </a:prstGeom>
        </p:spPr>
      </p:pic>
      <p:pic>
        <p:nvPicPr>
          <p:cNvPr id="2806" name="Picture" descr="Picture"/>
          <p:cNvPicPr>
            <a:picLocks noChangeAspect="1"/>
          </p:cNvPicPr>
          <p:nvPr/>
        </p:nvPicPr>
        <p:blipFill>
          <a:blip r:embed="rId7" cstate="print">
            <a:alphaModFix amt="100000"/>
          </a:blip>
          <a:stretch>
            <a:fillRect/>
          </a:stretch>
        </p:blipFill>
        <p:spPr>
          <a:xfrm>
            <a:off x="2033298" y="4439854"/>
            <a:ext cx="18467932" cy="643918"/>
          </a:xfrm>
          <a:prstGeom prst="rect">
            <a:avLst/>
          </a:prstGeom>
        </p:spPr>
      </p:pic>
      <p:pic>
        <p:nvPicPr>
          <p:cNvPr id="3274" name="Picture" descr="Picture"/>
          <p:cNvPicPr>
            <a:picLocks noChangeAspect="1"/>
          </p:cNvPicPr>
          <p:nvPr/>
        </p:nvPicPr>
        <p:blipFill>
          <a:blip r:embed="rId8" cstate="print">
            <a:alphaModFix amt="100000"/>
          </a:blip>
          <a:stretch>
            <a:fillRect/>
          </a:stretch>
        </p:blipFill>
        <p:spPr>
          <a:xfrm>
            <a:off x="2459973" y="5695909"/>
            <a:ext cx="1888876" cy="5983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019980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827793" y="1364539"/>
            <a:ext cx="2492933" cy="560909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4320726" y="1130827"/>
            <a:ext cx="15742546" cy="9475068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1246466" y="10605896"/>
            <a:ext cx="21891066" cy="23137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407641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928127" y="1435870"/>
            <a:ext cx="4830057" cy="560909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441226" y="2331768"/>
            <a:ext cx="21813162" cy="1578026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1928127" y="4162516"/>
            <a:ext cx="2531885" cy="560909"/>
          </a:xfrm>
          <a:prstGeom prst="rect">
            <a:avLst/>
          </a:prstGeom>
        </p:spPr>
      </p:pic>
      <p:pic>
        <p:nvPicPr>
          <p:cNvPr id="2339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4028133" y="3909795"/>
            <a:ext cx="16639349" cy="88938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2006031" y="1513775"/>
            <a:ext cx="5375386" cy="560909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480178" y="2448624"/>
            <a:ext cx="21735258" cy="1578026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3591434" y="4435180"/>
            <a:ext cx="18016267" cy="7664923"/>
          </a:xfrm>
          <a:prstGeom prst="rect">
            <a:avLst/>
          </a:prstGeom>
        </p:spPr>
      </p:pic>
      <p:pic>
        <p:nvPicPr>
          <p:cNvPr id="2341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480178" y="4435180"/>
            <a:ext cx="2492932" cy="5609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226046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482776" y="1115944"/>
            <a:ext cx="21730063" cy="1683228"/>
          </a:xfrm>
          <a:prstGeom prst="rect">
            <a:avLst/>
          </a:prstGeom>
        </p:spPr>
      </p:pic>
      <p:pic>
        <p:nvPicPr>
          <p:cNvPr id="1405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4096414" y="2439665"/>
            <a:ext cx="16074636" cy="102718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2336622" y="1805973"/>
            <a:ext cx="19710754" cy="101040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019980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2278696" y="1552727"/>
            <a:ext cx="1947603" cy="560909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324370" y="2409672"/>
            <a:ext cx="21735258" cy="3156052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2006031" y="5954311"/>
            <a:ext cx="3388830" cy="560909"/>
          </a:xfrm>
          <a:prstGeom prst="rect">
            <a:avLst/>
          </a:prstGeom>
        </p:spPr>
      </p:pic>
      <p:pic>
        <p:nvPicPr>
          <p:cNvPr id="2339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343846" y="6857999"/>
            <a:ext cx="21696305" cy="2367039"/>
          </a:xfrm>
          <a:prstGeom prst="rect">
            <a:avLst/>
          </a:prstGeom>
        </p:spPr>
      </p:pic>
      <p:pic>
        <p:nvPicPr>
          <p:cNvPr id="2808" name="Picture" descr="Picture"/>
          <p:cNvPicPr>
            <a:picLocks noChangeAspect="1"/>
          </p:cNvPicPr>
          <p:nvPr/>
        </p:nvPicPr>
        <p:blipFill>
          <a:blip r:embed="rId7" cstate="print">
            <a:alphaModFix amt="100000"/>
          </a:blip>
          <a:stretch>
            <a:fillRect/>
          </a:stretch>
        </p:blipFill>
        <p:spPr>
          <a:xfrm>
            <a:off x="3543103" y="9685175"/>
            <a:ext cx="17297793" cy="3030610"/>
          </a:xfrm>
          <a:prstGeom prst="rect">
            <a:avLst/>
          </a:prstGeom>
        </p:spPr>
      </p:pic>
      <p:pic>
        <p:nvPicPr>
          <p:cNvPr id="3277" name="Picture" descr="Picture"/>
          <p:cNvPicPr>
            <a:picLocks noChangeAspect="1"/>
          </p:cNvPicPr>
          <p:nvPr/>
        </p:nvPicPr>
        <p:blipFill>
          <a:blip r:embed="rId8" cstate="print">
            <a:alphaModFix amt="100000"/>
          </a:blip>
          <a:stretch>
            <a:fillRect/>
          </a:stretch>
        </p:blipFill>
        <p:spPr>
          <a:xfrm>
            <a:off x="1558083" y="9404720"/>
            <a:ext cx="2142364" cy="5609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3250063" y="2471509"/>
            <a:ext cx="1618945" cy="1618945"/>
          </a:xfrm>
          <a:prstGeom prst="rect">
            <a:avLst/>
          </a:prstGeom>
        </p:spPr>
      </p:pic>
      <p:pic>
        <p:nvPicPr>
          <p:cNvPr id="936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5870808" y="4511137"/>
            <a:ext cx="1618945" cy="1618945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9130797" y="6437317"/>
            <a:ext cx="1618945" cy="1618945"/>
          </a:xfrm>
          <a:prstGeom prst="rect">
            <a:avLst/>
          </a:prstGeom>
        </p:spPr>
      </p:pic>
      <p:pic>
        <p:nvPicPr>
          <p:cNvPr id="1871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12191999" y="8555336"/>
            <a:ext cx="1657897" cy="1657897"/>
          </a:xfrm>
          <a:prstGeom prst="rect">
            <a:avLst/>
          </a:prstGeom>
        </p:spPr>
      </p:pic>
      <p:pic>
        <p:nvPicPr>
          <p:cNvPr id="2340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615625" y="468339"/>
            <a:ext cx="4868346" cy="1660674"/>
          </a:xfrm>
          <a:prstGeom prst="rect">
            <a:avLst/>
          </a:prstGeom>
        </p:spPr>
      </p:pic>
      <p:pic>
        <p:nvPicPr>
          <p:cNvPr id="2807" name="Picture" descr="Picture"/>
          <p:cNvPicPr>
            <a:picLocks noChangeAspect="1"/>
          </p:cNvPicPr>
          <p:nvPr/>
        </p:nvPicPr>
        <p:blipFill>
          <a:blip r:embed="rId7" cstate="print">
            <a:alphaModFix amt="100000"/>
          </a:blip>
          <a:stretch>
            <a:fillRect/>
          </a:stretch>
        </p:blipFill>
        <p:spPr>
          <a:xfrm>
            <a:off x="4635297" y="2860299"/>
            <a:ext cx="4089967" cy="841364"/>
          </a:xfrm>
          <a:prstGeom prst="rect">
            <a:avLst/>
          </a:prstGeom>
        </p:spPr>
      </p:pic>
      <p:pic>
        <p:nvPicPr>
          <p:cNvPr id="3274" name="Picture" descr="Picture"/>
          <p:cNvPicPr>
            <a:picLocks noChangeAspect="1"/>
          </p:cNvPicPr>
          <p:nvPr/>
        </p:nvPicPr>
        <p:blipFill>
          <a:blip r:embed="rId8" cstate="print">
            <a:alphaModFix amt="100000"/>
          </a:blip>
          <a:stretch>
            <a:fillRect/>
          </a:stretch>
        </p:blipFill>
        <p:spPr>
          <a:xfrm>
            <a:off x="8128998" y="4899927"/>
            <a:ext cx="3622542" cy="841364"/>
          </a:xfrm>
          <a:prstGeom prst="rect">
            <a:avLst/>
          </a:prstGeom>
        </p:spPr>
      </p:pic>
      <p:pic>
        <p:nvPicPr>
          <p:cNvPr id="3741" name="Picture" descr="Picture"/>
          <p:cNvPicPr>
            <a:picLocks noChangeAspect="1"/>
          </p:cNvPicPr>
          <p:nvPr/>
        </p:nvPicPr>
        <p:blipFill>
          <a:blip r:embed="rId9" cstate="print">
            <a:alphaModFix amt="100000"/>
          </a:blip>
          <a:stretch>
            <a:fillRect/>
          </a:stretch>
        </p:blipFill>
        <p:spPr>
          <a:xfrm>
            <a:off x="11209677" y="6826107"/>
            <a:ext cx="3622542" cy="841364"/>
          </a:xfrm>
          <a:prstGeom prst="rect">
            <a:avLst/>
          </a:prstGeom>
        </p:spPr>
      </p:pic>
      <p:pic>
        <p:nvPicPr>
          <p:cNvPr id="4210" name="Picture" descr="Picture"/>
          <p:cNvPicPr>
            <a:picLocks noChangeAspect="1"/>
          </p:cNvPicPr>
          <p:nvPr/>
        </p:nvPicPr>
        <p:blipFill>
          <a:blip r:embed="rId10" cstate="print">
            <a:alphaModFix amt="100000"/>
          </a:blip>
          <a:stretch>
            <a:fillRect/>
          </a:stretch>
        </p:blipFill>
        <p:spPr>
          <a:xfrm>
            <a:off x="14411331" y="8963602"/>
            <a:ext cx="3622542" cy="841364"/>
          </a:xfrm>
          <a:prstGeom prst="rect">
            <a:avLst/>
          </a:prstGeom>
        </p:spPr>
      </p:pic>
      <p:pic>
        <p:nvPicPr>
          <p:cNvPr id="4679" name="Picture" descr="Picture"/>
          <p:cNvPicPr>
            <a:picLocks noChangeAspect="1"/>
          </p:cNvPicPr>
          <p:nvPr/>
        </p:nvPicPr>
        <p:blipFill>
          <a:blip r:embed="rId11" cstate="print">
            <a:alphaModFix amt="100000"/>
          </a:blip>
          <a:stretch>
            <a:fillRect/>
          </a:stretch>
        </p:blipFill>
        <p:spPr>
          <a:xfrm>
            <a:off x="15403392" y="10861492"/>
            <a:ext cx="1638421" cy="1638421"/>
          </a:xfrm>
          <a:prstGeom prst="rect">
            <a:avLst/>
          </a:prstGeom>
        </p:spPr>
      </p:pic>
      <p:pic>
        <p:nvPicPr>
          <p:cNvPr id="5150" name="Picture" descr="Picture"/>
          <p:cNvPicPr>
            <a:picLocks noChangeAspect="1"/>
          </p:cNvPicPr>
          <p:nvPr/>
        </p:nvPicPr>
        <p:blipFill>
          <a:blip r:embed="rId12" cstate="print">
            <a:alphaModFix amt="100000"/>
          </a:blip>
          <a:stretch>
            <a:fillRect/>
          </a:stretch>
        </p:blipFill>
        <p:spPr>
          <a:xfrm>
            <a:off x="18033874" y="11260021"/>
            <a:ext cx="3622542" cy="8413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2338566" y="1857259"/>
            <a:ext cx="19706866" cy="10001481"/>
          </a:xfrm>
          <a:prstGeom prst="rect">
            <a:avLst/>
          </a:prstGeom>
        </p:spPr>
      </p:pic>
      <p:pic>
        <p:nvPicPr>
          <p:cNvPr id="938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059850"/>
          </a:xfrm>
          <a:prstGeom prst="rect">
            <a:avLst/>
          </a:prstGeom>
        </p:spPr>
      </p:pic>
      <p:pic>
        <p:nvPicPr>
          <p:cNvPr id="1406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2338566" y="2293840"/>
            <a:ext cx="2576030" cy="5983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2871776" y="1822813"/>
            <a:ext cx="18952062" cy="3770170"/>
          </a:xfrm>
          <a:prstGeom prst="rect">
            <a:avLst/>
          </a:prstGeom>
        </p:spPr>
      </p:pic>
      <p:pic>
        <p:nvPicPr>
          <p:cNvPr id="1405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2343851" y="6210355"/>
            <a:ext cx="20007912" cy="5943995"/>
          </a:xfrm>
          <a:prstGeom prst="rect">
            <a:avLst/>
          </a:prstGeom>
        </p:spPr>
      </p:pic>
      <p:pic>
        <p:nvPicPr>
          <p:cNvPr id="1874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1429776" y="1224509"/>
            <a:ext cx="1828150" cy="598303"/>
          </a:xfrm>
          <a:prstGeom prst="rect">
            <a:avLst/>
          </a:prstGeom>
        </p:spPr>
      </p:pic>
      <p:pic>
        <p:nvPicPr>
          <p:cNvPr id="2341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429776" y="5612051"/>
            <a:ext cx="1828150" cy="59830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2116396" y="1822275"/>
            <a:ext cx="3240812" cy="598303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503550" y="3193388"/>
            <a:ext cx="21688515" cy="1683228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3354090" y="7439684"/>
            <a:ext cx="17987435" cy="3337368"/>
          </a:xfrm>
          <a:prstGeom prst="rect">
            <a:avLst/>
          </a:prstGeom>
        </p:spPr>
      </p:pic>
      <p:pic>
        <p:nvPicPr>
          <p:cNvPr id="2341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2677306" y="6259695"/>
            <a:ext cx="2118992" cy="59830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2476461" y="2222874"/>
            <a:ext cx="19742693" cy="9270249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059850"/>
          </a:xfrm>
          <a:prstGeom prst="rect">
            <a:avLst/>
          </a:prstGeom>
        </p:spPr>
      </p:pic>
      <p:pic>
        <p:nvPicPr>
          <p:cNvPr id="1405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2170439" y="2222874"/>
            <a:ext cx="2202090" cy="598303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2170439" y="7300554"/>
            <a:ext cx="2202090" cy="5983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752843" y="5631809"/>
            <a:ext cx="21189929" cy="1683228"/>
          </a:xfrm>
          <a:prstGeom prst="rect">
            <a:avLst/>
          </a:prstGeom>
        </p:spPr>
      </p:pic>
      <p:pic>
        <p:nvPicPr>
          <p:cNvPr id="1405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2484967" y="2818159"/>
            <a:ext cx="2081608" cy="23983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019980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825553" y="1282140"/>
            <a:ext cx="2949970" cy="598303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451613" y="2058605"/>
            <a:ext cx="21480771" cy="1683228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3300539" y="4040985"/>
            <a:ext cx="17425984" cy="8443276"/>
          </a:xfrm>
          <a:prstGeom prst="rect">
            <a:avLst/>
          </a:prstGeom>
        </p:spPr>
      </p:pic>
      <p:pic>
        <p:nvPicPr>
          <p:cNvPr id="2341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451613" y="4040985"/>
            <a:ext cx="2077444" cy="5983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009593" y="749236"/>
            <a:ext cx="22656302" cy="12221786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4152291" y="830852"/>
            <a:ext cx="16162587" cy="7764166"/>
          </a:xfrm>
          <a:prstGeom prst="rect">
            <a:avLst/>
          </a:prstGeom>
        </p:spPr>
      </p:pic>
      <p:pic>
        <p:nvPicPr>
          <p:cNvPr id="1404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908651" y="1323688"/>
            <a:ext cx="2243639" cy="598303"/>
          </a:xfrm>
          <a:prstGeom prst="rect">
            <a:avLst/>
          </a:prstGeom>
        </p:spPr>
      </p:pic>
      <p:pic>
        <p:nvPicPr>
          <p:cNvPr id="1871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4152291" y="8221078"/>
            <a:ext cx="16189433" cy="43760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86176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991749" y="1572982"/>
            <a:ext cx="2451384" cy="598303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482775" y="2902546"/>
            <a:ext cx="21730065" cy="2524842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1607422" y="6857999"/>
            <a:ext cx="21480771" cy="598303"/>
          </a:xfrm>
          <a:prstGeom prst="rect">
            <a:avLst/>
          </a:prstGeom>
        </p:spPr>
      </p:pic>
      <p:pic>
        <p:nvPicPr>
          <p:cNvPr id="2340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565873" y="9176427"/>
            <a:ext cx="21563869" cy="16832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2204425" y="3858612"/>
            <a:ext cx="20286765" cy="5998774"/>
          </a:xfrm>
          <a:prstGeom prst="rect">
            <a:avLst/>
          </a:prstGeom>
        </p:spPr>
      </p:pic>
      <p:pic>
        <p:nvPicPr>
          <p:cNvPr id="1405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2204425" y="3260308"/>
            <a:ext cx="2243639" cy="59830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88558" y="515569"/>
            <a:ext cx="22344038" cy="12641534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793726" y="977994"/>
            <a:ext cx="20796545" cy="548640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4783529" y="1587594"/>
            <a:ext cx="15777330" cy="11440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032421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-426197" y="1103006"/>
            <a:ext cx="7562536" cy="657529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4269689" y="2651094"/>
            <a:ext cx="15844620" cy="6591361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4527911" y="154249"/>
            <a:ext cx="2285871" cy="2146276"/>
          </a:xfrm>
          <a:prstGeom prst="rect">
            <a:avLst/>
          </a:prstGeom>
        </p:spPr>
      </p:pic>
      <p:pic>
        <p:nvPicPr>
          <p:cNvPr id="2339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3600236" y="10394848"/>
            <a:ext cx="17723195" cy="112181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2986144" y="2133538"/>
            <a:ext cx="18723327" cy="944892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3527142" y="1250159"/>
            <a:ext cx="17641330" cy="112156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636310"/>
            <a:ext cx="22344038" cy="12491319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3571728" y="758565"/>
            <a:ext cx="17773242" cy="1225256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2052474" y="1958427"/>
            <a:ext cx="9156733" cy="690350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3826772" y="3117007"/>
            <a:ext cx="16730453" cy="81619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032421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2868503" y="1478579"/>
            <a:ext cx="18646992" cy="10758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019980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578705" y="1388211"/>
            <a:ext cx="20859981" cy="2227801"/>
          </a:xfrm>
          <a:prstGeom prst="rect">
            <a:avLst/>
          </a:prstGeom>
        </p:spPr>
      </p:pic>
      <p:pic>
        <p:nvPicPr>
          <p:cNvPr id="1405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8931481" y="4249523"/>
            <a:ext cx="6855565" cy="791872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1578705" y="5791909"/>
            <a:ext cx="3471317" cy="670560"/>
          </a:xfrm>
          <a:prstGeom prst="rect">
            <a:avLst/>
          </a:prstGeom>
        </p:spPr>
      </p:pic>
      <p:pic>
        <p:nvPicPr>
          <p:cNvPr id="2339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578705" y="8795343"/>
            <a:ext cx="4557392" cy="560909"/>
          </a:xfrm>
          <a:prstGeom prst="rect">
            <a:avLst/>
          </a:prstGeom>
        </p:spPr>
      </p:pic>
      <p:pic>
        <p:nvPicPr>
          <p:cNvPr id="2806" name="Picture" descr="Picture"/>
          <p:cNvPicPr>
            <a:picLocks noChangeAspect="1"/>
          </p:cNvPicPr>
          <p:nvPr/>
        </p:nvPicPr>
        <p:blipFill>
          <a:blip r:embed="rId7" cstate="print">
            <a:alphaModFix amt="100000"/>
          </a:blip>
          <a:stretch>
            <a:fillRect/>
          </a:stretch>
        </p:blipFill>
        <p:spPr>
          <a:xfrm>
            <a:off x="3069194" y="7211311"/>
            <a:ext cx="17879002" cy="560909"/>
          </a:xfrm>
          <a:prstGeom prst="rect">
            <a:avLst/>
          </a:prstGeom>
        </p:spPr>
      </p:pic>
      <p:pic>
        <p:nvPicPr>
          <p:cNvPr id="3274" name="Picture" descr="Picture"/>
          <p:cNvPicPr>
            <a:picLocks noChangeAspect="1"/>
          </p:cNvPicPr>
          <p:nvPr/>
        </p:nvPicPr>
        <p:blipFill>
          <a:blip r:embed="rId8" cstate="print">
            <a:alphaModFix amt="100000"/>
          </a:blip>
          <a:stretch>
            <a:fillRect/>
          </a:stretch>
        </p:blipFill>
        <p:spPr>
          <a:xfrm>
            <a:off x="3069194" y="10169090"/>
            <a:ext cx="18580139" cy="16827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4666670" y="7733127"/>
            <a:ext cx="15669627" cy="5082611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019980" y="905361"/>
            <a:ext cx="22421325" cy="12330354"/>
          </a:xfrm>
          <a:prstGeom prst="rect">
            <a:avLst/>
          </a:prstGeom>
        </p:spPr>
      </p:pic>
      <p:pic>
        <p:nvPicPr>
          <p:cNvPr id="1405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4646259" y="1515612"/>
            <a:ext cx="15713869" cy="3028722"/>
          </a:xfrm>
          <a:prstGeom prst="rect">
            <a:avLst/>
          </a:prstGeom>
        </p:spPr>
      </p:pic>
      <p:pic>
        <p:nvPicPr>
          <p:cNvPr id="1874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4666670" y="4548064"/>
            <a:ext cx="15680674" cy="3185062"/>
          </a:xfrm>
          <a:prstGeom prst="rect">
            <a:avLst/>
          </a:prstGeom>
        </p:spPr>
      </p:pic>
      <p:pic>
        <p:nvPicPr>
          <p:cNvPr id="2343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461471" y="2311647"/>
            <a:ext cx="3205199" cy="641039"/>
          </a:xfrm>
          <a:prstGeom prst="rect">
            <a:avLst/>
          </a:prstGeom>
        </p:spPr>
      </p:pic>
      <p:pic>
        <p:nvPicPr>
          <p:cNvPr id="2810" name="Picture" descr="Picture"/>
          <p:cNvPicPr>
            <a:picLocks noChangeAspect="1"/>
          </p:cNvPicPr>
          <p:nvPr/>
        </p:nvPicPr>
        <p:blipFill>
          <a:blip r:embed="rId7" cstate="print">
            <a:alphaModFix amt="100000"/>
          </a:blip>
          <a:stretch>
            <a:fillRect/>
          </a:stretch>
        </p:blipFill>
        <p:spPr>
          <a:xfrm>
            <a:off x="1461471" y="5740924"/>
            <a:ext cx="3205199" cy="641039"/>
          </a:xfrm>
          <a:prstGeom prst="rect">
            <a:avLst/>
          </a:prstGeom>
        </p:spPr>
      </p:pic>
      <p:pic>
        <p:nvPicPr>
          <p:cNvPr id="3277" name="Picture" descr="Picture"/>
          <p:cNvPicPr>
            <a:picLocks noChangeAspect="1"/>
          </p:cNvPicPr>
          <p:nvPr/>
        </p:nvPicPr>
        <p:blipFill>
          <a:blip r:embed="rId8" cstate="print">
            <a:alphaModFix amt="100000"/>
          </a:blip>
          <a:stretch>
            <a:fillRect/>
          </a:stretch>
        </p:blipFill>
        <p:spPr>
          <a:xfrm>
            <a:off x="1461471" y="8898777"/>
            <a:ext cx="3205199" cy="6410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75788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307676" y="1373547"/>
            <a:ext cx="5208448" cy="641039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552518" y="2441947"/>
            <a:ext cx="21590579" cy="1803458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2509626" y="4623263"/>
            <a:ext cx="2804549" cy="641039"/>
          </a:xfrm>
          <a:prstGeom prst="rect">
            <a:avLst/>
          </a:prstGeom>
        </p:spPr>
      </p:pic>
      <p:pic>
        <p:nvPicPr>
          <p:cNvPr id="2339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2776726" y="5869729"/>
            <a:ext cx="11885947" cy="641039"/>
          </a:xfrm>
          <a:prstGeom prst="rect">
            <a:avLst/>
          </a:prstGeom>
        </p:spPr>
      </p:pic>
      <p:pic>
        <p:nvPicPr>
          <p:cNvPr id="2807" name="Picture" descr="Picture"/>
          <p:cNvPicPr>
            <a:picLocks noChangeAspect="1"/>
          </p:cNvPicPr>
          <p:nvPr/>
        </p:nvPicPr>
        <p:blipFill>
          <a:blip r:embed="rId7" cstate="print">
            <a:alphaModFix amt="100000"/>
          </a:blip>
          <a:stretch>
            <a:fillRect/>
          </a:stretch>
        </p:blipFill>
        <p:spPr>
          <a:xfrm>
            <a:off x="3911901" y="7802090"/>
            <a:ext cx="17258927" cy="3502820"/>
          </a:xfrm>
          <a:prstGeom prst="rect">
            <a:avLst/>
          </a:prstGeom>
        </p:spPr>
      </p:pic>
      <p:pic>
        <p:nvPicPr>
          <p:cNvPr id="3276" name="Picture" descr="Picture"/>
          <p:cNvPicPr>
            <a:picLocks noChangeAspect="1"/>
          </p:cNvPicPr>
          <p:nvPr/>
        </p:nvPicPr>
        <p:blipFill>
          <a:blip r:embed="rId8" cstate="print">
            <a:alphaModFix amt="100000"/>
          </a:blip>
          <a:stretch>
            <a:fillRect/>
          </a:stretch>
        </p:blipFill>
        <p:spPr>
          <a:xfrm>
            <a:off x="1953168" y="8140079"/>
            <a:ext cx="2849066" cy="6410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131272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663810" y="1418064"/>
            <a:ext cx="2982616" cy="641039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374451" y="2569624"/>
            <a:ext cx="22012252" cy="1762859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3662698" y="4712296"/>
            <a:ext cx="17281186" cy="7541311"/>
          </a:xfrm>
          <a:prstGeom prst="rect">
            <a:avLst/>
          </a:prstGeom>
        </p:spPr>
      </p:pic>
      <p:pic>
        <p:nvPicPr>
          <p:cNvPr id="2341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1374451" y="4712296"/>
            <a:ext cx="2849066" cy="641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1" cstate="print">
            <a:alphaModFix amt="100000"/>
          </a:blip>
          <a:stretch>
            <a:fillRect/>
          </a:stretch>
        </p:blipFill>
        <p:spPr>
          <a:xfrm>
            <a:off x="-12699" y="-9410699"/>
            <a:ext cx="24409399" cy="32537398"/>
          </a:xfrm>
          <a:prstGeom prst="rect">
            <a:avLst/>
          </a:prstGeom>
        </p:spPr>
      </p:pic>
      <p:pic>
        <p:nvPicPr>
          <p:cNvPr id="469" name="Picture" descr="Picture"/>
          <p:cNvPicPr>
            <a:picLocks noChangeAspect="1"/>
          </p:cNvPicPr>
          <p:nvPr/>
        </p:nvPicPr>
        <p:blipFill>
          <a:blip r:embed="rId2" cstate="print">
            <a:alphaModFix amt="100000"/>
          </a:blip>
          <a:stretch>
            <a:fillRect/>
          </a:stretch>
        </p:blipFill>
        <p:spPr>
          <a:xfrm>
            <a:off x="1042238" y="828074"/>
            <a:ext cx="22344038" cy="12059850"/>
          </a:xfrm>
          <a:prstGeom prst="rect">
            <a:avLst/>
          </a:prstGeom>
        </p:spPr>
      </p:pic>
      <p:pic>
        <p:nvPicPr>
          <p:cNvPr id="937" name="Picture" descr="Picture"/>
          <p:cNvPicPr>
            <a:picLocks noChangeAspect="1"/>
          </p:cNvPicPr>
          <p:nvPr/>
        </p:nvPicPr>
        <p:blipFill>
          <a:blip r:embed="rId3" cstate="print">
            <a:alphaModFix amt="100000"/>
          </a:blip>
          <a:stretch>
            <a:fillRect/>
          </a:stretch>
        </p:blipFill>
        <p:spPr>
          <a:xfrm>
            <a:off x="1708326" y="1774197"/>
            <a:ext cx="2581966" cy="641039"/>
          </a:xfrm>
          <a:prstGeom prst="rect">
            <a:avLst/>
          </a:prstGeom>
        </p:spPr>
      </p:pic>
      <p:pic>
        <p:nvPicPr>
          <p:cNvPr id="1403" name="Picture" descr="Picture"/>
          <p:cNvPicPr>
            <a:picLocks noChangeAspect="1"/>
          </p:cNvPicPr>
          <p:nvPr/>
        </p:nvPicPr>
        <p:blipFill>
          <a:blip r:embed="rId4" cstate="print">
            <a:alphaModFix amt="100000"/>
          </a:blip>
          <a:stretch>
            <a:fillRect/>
          </a:stretch>
        </p:blipFill>
        <p:spPr>
          <a:xfrm>
            <a:off x="1352193" y="2864321"/>
            <a:ext cx="21724129" cy="1803458"/>
          </a:xfrm>
          <a:prstGeom prst="rect">
            <a:avLst/>
          </a:prstGeom>
        </p:spPr>
      </p:pic>
      <p:pic>
        <p:nvPicPr>
          <p:cNvPr id="1872" name="Picture" descr="Picture"/>
          <p:cNvPicPr>
            <a:picLocks noChangeAspect="1"/>
          </p:cNvPicPr>
          <p:nvPr/>
        </p:nvPicPr>
        <p:blipFill>
          <a:blip r:embed="rId5" cstate="print">
            <a:alphaModFix amt="100000"/>
          </a:blip>
          <a:stretch>
            <a:fillRect/>
          </a:stretch>
        </p:blipFill>
        <p:spPr>
          <a:xfrm>
            <a:off x="1930910" y="5469080"/>
            <a:ext cx="2136799" cy="641039"/>
          </a:xfrm>
          <a:prstGeom prst="rect">
            <a:avLst/>
          </a:prstGeom>
        </p:spPr>
      </p:pic>
      <p:pic>
        <p:nvPicPr>
          <p:cNvPr id="2339" name="Picture" descr="Picture"/>
          <p:cNvPicPr>
            <a:picLocks noChangeAspect="1"/>
          </p:cNvPicPr>
          <p:nvPr/>
        </p:nvPicPr>
        <p:blipFill>
          <a:blip r:embed="rId6" cstate="print">
            <a:alphaModFix amt="100000"/>
          </a:blip>
          <a:stretch>
            <a:fillRect/>
          </a:stretch>
        </p:blipFill>
        <p:spPr>
          <a:xfrm>
            <a:off x="3504333" y="6110119"/>
            <a:ext cx="17419849" cy="54848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宋体</vt:lpstr>
      <vt:lpstr>Wingdings</vt:lpstr>
      <vt:lpstr>Arial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時光的河</cp:lastModifiedBy>
  <cp:revision>4</cp:revision>
  <dcterms:created xsi:type="dcterms:W3CDTF">2020-09-24T04:42:00Z</dcterms:created>
  <dcterms:modified xsi:type="dcterms:W3CDTF">2020-09-24T04:49:40Z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